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36" r:id="rId1"/>
  </p:sldMasterIdLst>
  <p:notesMasterIdLst>
    <p:notesMasterId r:id="rId8"/>
  </p:notesMasterIdLst>
  <p:sldIdLst>
    <p:sldId id="312" r:id="rId2"/>
    <p:sldId id="443" r:id="rId3"/>
    <p:sldId id="432" r:id="rId4"/>
    <p:sldId id="444" r:id="rId5"/>
    <p:sldId id="445" r:id="rId6"/>
    <p:sldId id="304" r:id="rId7"/>
  </p:sldIdLst>
  <p:sldSz cx="9144000" cy="5143500" type="screen16x9"/>
  <p:notesSz cx="6797675" cy="9928225"/>
  <p:embeddedFontLst>
    <p:embeddedFont>
      <p:font typeface="Blacker Display" panose="02000503020000020003" pitchFamily="2" charset="0"/>
      <p:regular r:id="rId9"/>
      <p:bold r:id="rId10"/>
      <p:italic r:id="rId11"/>
      <p:boldItalic r:id="rId12"/>
    </p:embeddedFont>
    <p:embeddedFont>
      <p:font typeface="Lora" pitchFamily="2" charset="77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3BF99"/>
    <a:srgbClr val="184553"/>
    <a:srgbClr val="013F4B"/>
    <a:srgbClr val="02265D"/>
    <a:srgbClr val="D8D8C9"/>
    <a:srgbClr val="CBE8DD"/>
    <a:srgbClr val="FECD30"/>
    <a:srgbClr val="9690A2"/>
    <a:srgbClr val="D8D8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48" autoAdjust="0"/>
    <p:restoredTop sz="93946" autoAdjust="0"/>
  </p:normalViewPr>
  <p:slideViewPr>
    <p:cSldViewPr snapToGrid="0" snapToObjects="1">
      <p:cViewPr varScale="1">
        <p:scale>
          <a:sx n="141" d="100"/>
          <a:sy n="141" d="100"/>
        </p:scale>
        <p:origin x="1616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5542" tIns="47771" rIns="95542" bIns="4777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5542" tIns="47771" rIns="95542" bIns="47771" rtlCol="0"/>
          <a:lstStyle>
            <a:lvl1pPr algn="r">
              <a:defRPr sz="1300"/>
            </a:lvl1pPr>
          </a:lstStyle>
          <a:p>
            <a:fld id="{F590CD7D-93DA-3C4B-8554-CC95A51207F0}" type="datetimeFigureOut">
              <a:rPr lang="en-US" smtClean="0"/>
              <a:t>2/6/25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42" tIns="47771" rIns="95542" bIns="4777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9"/>
            <a:ext cx="5438140" cy="3909239"/>
          </a:xfrm>
          <a:prstGeom prst="rect">
            <a:avLst/>
          </a:prstGeom>
        </p:spPr>
        <p:txBody>
          <a:bodyPr vert="horz" lIns="95542" tIns="47771" rIns="95542" bIns="4777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3"/>
            <a:ext cx="2945659" cy="498134"/>
          </a:xfrm>
          <a:prstGeom prst="rect">
            <a:avLst/>
          </a:prstGeom>
        </p:spPr>
        <p:txBody>
          <a:bodyPr vert="horz" lIns="95542" tIns="47771" rIns="95542" bIns="4777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3"/>
            <a:ext cx="2945659" cy="498134"/>
          </a:xfrm>
          <a:prstGeom prst="rect">
            <a:avLst/>
          </a:prstGeom>
        </p:spPr>
        <p:txBody>
          <a:bodyPr vert="horz" lIns="95542" tIns="47771" rIns="95542" bIns="47771" rtlCol="0" anchor="b"/>
          <a:lstStyle>
            <a:lvl1pPr algn="r">
              <a:defRPr sz="1300"/>
            </a:lvl1pPr>
          </a:lstStyle>
          <a:p>
            <a:fld id="{87633CF3-93BE-F449-A9F6-91B579183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028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46A4DD5C-E2A5-084D-95DF-71DB0FA0E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080" y="408525"/>
            <a:ext cx="8303218" cy="423578"/>
          </a:xfrm>
          <a:prstGeom prst="rect">
            <a:avLst/>
          </a:prstGeom>
          <a:noFill/>
          <a:ln>
            <a:noFill/>
          </a:ln>
        </p:spPr>
        <p:txBody>
          <a:bodyPr vert="horz" lIns="0" tIns="45720" rIns="0" bIns="45720" rtlCol="0" anchor="b" anchorCtr="0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6081CFB-3268-B240-AA04-13EA8AA99C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9080" y="1021513"/>
            <a:ext cx="8303218" cy="3225367"/>
          </a:xfrm>
          <a:prstGeom prst="rect">
            <a:avLst/>
          </a:prstGeom>
        </p:spPr>
        <p:txBody>
          <a:bodyPr vert="horz" lIns="0" tIns="46800" rIns="0" bIns="46800" rtlCol="0">
            <a:noAutofit/>
          </a:bodyPr>
          <a:lstStyle>
            <a:lvl1pPr>
              <a:defRPr sz="1300" baseline="0"/>
            </a:lvl1pPr>
            <a:lvl2pPr marL="385763" indent="-128588">
              <a:buFont typeface="Arial" panose="020B0604020202020204" pitchFamily="34" charset="0"/>
              <a:buChar char="•"/>
              <a:defRPr/>
            </a:lvl2pPr>
            <a:lvl3pPr marL="642938" indent="-128588">
              <a:buSzPct val="100000"/>
              <a:buFont typeface="Arial" panose="020B0604020202020204" pitchFamily="34" charset="0"/>
              <a:buChar char="•"/>
              <a:defRPr/>
            </a:lvl3pPr>
            <a:lvl4pPr marL="900113" indent="-128588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ED12AD-1A5A-4884-A585-A86D1FE50C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68367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1CD12-593B-CF4D-952E-9A65B23C0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080" y="416337"/>
            <a:ext cx="8303218" cy="2139553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538E69-4A57-3C48-830D-D2A95AC21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9080" y="2657497"/>
            <a:ext cx="8303218" cy="1125140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133F0F-B26A-409E-85E6-45F0AD5C41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93268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E19C7-8DBB-8F4D-85D7-6D380F6CE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081" y="408525"/>
            <a:ext cx="8279971" cy="42357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02736-D22A-3A47-BDDD-6DDF18298E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9081" y="1050572"/>
            <a:ext cx="4062493" cy="31150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7E0581-053B-E24C-9FCD-F327F084DC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16559" y="1050572"/>
            <a:ext cx="4062493" cy="31150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B61464EA-DE9B-48CA-9EBF-50C0A1CF28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45316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D84EE2-AC68-9A4E-84A1-99CA7A79C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9081" y="986176"/>
            <a:ext cx="4025686" cy="617934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09D248-32B6-EE42-8FB1-5C1CA9A443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9081" y="1723313"/>
            <a:ext cx="4025686" cy="24340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AE75F680-F904-7847-B7F0-86173D482125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645616" y="986176"/>
            <a:ext cx="4025686" cy="617934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AFEC412F-15AB-4341-9333-E1DE55F8538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645616" y="1723313"/>
            <a:ext cx="4025686" cy="24340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DBD2B2C9-CF13-1D41-854C-F8D0371AB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080" y="408525"/>
            <a:ext cx="8303218" cy="42357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0F4ED470-9A0A-4AEB-88E9-02BE3A5545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2178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32EBF-DB1E-7646-AF9B-96F3476D3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AB123764-AD5E-49CC-ADD9-972A2390E5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166012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E68CD0AE-C9AD-4D40-969E-69B186CBD2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43105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61A02-554B-8542-9289-9332C1FBD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080" y="342900"/>
            <a:ext cx="2949178" cy="120015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E0DAA-5FD9-BF47-99FC-5850FDBEB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8421" y="740571"/>
            <a:ext cx="5101626" cy="3435190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36F337-346E-7E43-A234-C7CA41FD8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9080" y="1543050"/>
            <a:ext cx="2949178" cy="2632711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1944DEA7-17BC-40A4-AB27-7207DB83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64045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D7AA7-4A83-F34B-BE7F-60174EFEBE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608421" y="740571"/>
            <a:ext cx="5101626" cy="342503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A1807DF-FE2A-0E4D-BB55-7A743EE21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080" y="342900"/>
            <a:ext cx="2949178" cy="120015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328306C-6599-E843-BEFC-C957B15EE1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9080" y="1543051"/>
            <a:ext cx="2949178" cy="2678664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F2D0D51B-1016-48C2-9181-71D30B4F9D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44622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15CEF-D8DC-AD42-99D5-EAB179777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A1A63D-77CA-8742-AD74-6197740120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1A4179-79BF-4D32-A1A3-77F2D9618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362074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3BB33C-9FBA-0043-B3F3-387AE13F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121113" y="273845"/>
            <a:ext cx="587967" cy="3891756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908A18-9300-024E-BA4C-A0DC63B6F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99081" y="273845"/>
            <a:ext cx="7458561" cy="3891756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AB6A53-0C02-44B4-96DB-08CBC2CBCC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37580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46A4DD5C-E2A5-084D-95DF-71DB0FA0E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080" y="408525"/>
            <a:ext cx="8303218" cy="42357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 anchorCtr="0">
            <a:no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6081CFB-3268-B240-AA04-13EA8AA99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080" y="1021513"/>
            <a:ext cx="8303218" cy="3225367"/>
          </a:xfrm>
          <a:prstGeom prst="rect">
            <a:avLst/>
          </a:prstGeom>
        </p:spPr>
        <p:txBody>
          <a:bodyPr vert="horz" lIns="91440" tIns="46800" rIns="91440" bIns="46800" rtlCol="0">
            <a:no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  <a:lvl2pPr marL="385763" indent="-128588">
              <a:buFont typeface="Arial" panose="020B0604020202020204" pitchFamily="34" charset="0"/>
              <a:buChar char="•"/>
              <a:defRPr baseline="0">
                <a:solidFill>
                  <a:schemeClr val="bg1"/>
                </a:solidFill>
              </a:defRPr>
            </a:lvl2pPr>
            <a:lvl3pPr marL="642938" indent="-128588">
              <a:buSzPct val="100000"/>
              <a:buFont typeface="Arial" panose="020B0604020202020204" pitchFamily="34" charset="0"/>
              <a:buChar char="•"/>
              <a:defRPr baseline="0">
                <a:solidFill>
                  <a:schemeClr val="bg1"/>
                </a:solidFill>
              </a:defRPr>
            </a:lvl3pPr>
            <a:lvl4pPr marL="900113" indent="-128588">
              <a:buFont typeface="Arial" panose="020B0604020202020204" pitchFamily="34" charset="0"/>
              <a:buChar char="•"/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176FB4-2183-41A5-8A88-5D82791801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25269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1CD12-593B-CF4D-952E-9A65B23C06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0391" y="1943385"/>
            <a:ext cx="8303218" cy="2139553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2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538E69-4A57-3C48-830D-D2A95AC21CE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0391" y="972275"/>
            <a:ext cx="8303218" cy="890375"/>
          </a:xfrm>
        </p:spPr>
        <p:txBody>
          <a:bodyPr anchor="b" anchorCtr="0"/>
          <a:lstStyle>
            <a:lvl1pPr marL="0" indent="0" algn="ctr">
              <a:buNone/>
              <a:defRPr sz="1000" spc="200" baseline="0">
                <a:solidFill>
                  <a:schemeClr val="bg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FCC697-043C-8943-B0C4-4A59236F0A48}"/>
              </a:ext>
            </a:extLst>
          </p:cNvPr>
          <p:cNvSpPr txBox="1"/>
          <p:nvPr userDrawn="1"/>
        </p:nvSpPr>
        <p:spPr>
          <a:xfrm>
            <a:off x="2715768" y="3172968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rmAutofit fontScale="25000" lnSpcReduction="20000"/>
          </a:bodyPr>
          <a:lstStyle/>
          <a:p>
            <a:pPr marL="0" indent="0" algn="l">
              <a:buNone/>
            </a:pPr>
            <a:endParaRPr lang="en-US" sz="1100" dirty="0">
              <a:latin typeface="Lora" panose="02000503000000020004" pitchFamily="2" charset="0"/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C3ACBFF-8321-4401-B0C8-60153AA214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DD180E-EBFC-D5AC-8B53-64474BD004D9}"/>
              </a:ext>
            </a:extLst>
          </p:cNvPr>
          <p:cNvSpPr txBox="1"/>
          <p:nvPr userDrawn="1"/>
        </p:nvSpPr>
        <p:spPr>
          <a:xfrm>
            <a:off x="646771" y="4579434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rmAutofit fontScale="25000" lnSpcReduction="20000"/>
          </a:bodyPr>
          <a:lstStyle/>
          <a:p>
            <a:pPr marL="0" indent="0" algn="l">
              <a:buNone/>
            </a:pP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3165627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E19C7-8DBB-8F4D-85D7-6D380F6CE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081" y="408525"/>
            <a:ext cx="8279971" cy="423578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02736-D22A-3A47-BDDD-6DDF18298E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9081" y="1050572"/>
            <a:ext cx="4062493" cy="3115028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7E0581-053B-E24C-9FCD-F327F084DC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16559" y="1050572"/>
            <a:ext cx="4062493" cy="3115028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1D13E7F5-20E0-49DE-8AD9-C4C36F35AC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082717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D84EE2-AC68-9A4E-84A1-99CA7A79C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9081" y="986176"/>
            <a:ext cx="4025686" cy="617934"/>
          </a:xfrm>
        </p:spPr>
        <p:txBody>
          <a:bodyPr anchor="b"/>
          <a:lstStyle>
            <a:lvl1pPr marL="0" indent="0">
              <a:buNone/>
              <a:defRPr sz="1350" b="1" baseline="0">
                <a:solidFill>
                  <a:schemeClr val="bg1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09D248-32B6-EE42-8FB1-5C1CA9A443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9081" y="1723313"/>
            <a:ext cx="4025686" cy="2434012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AE75F680-F904-7847-B7F0-86173D482125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645616" y="986176"/>
            <a:ext cx="4025686" cy="617934"/>
          </a:xfrm>
        </p:spPr>
        <p:txBody>
          <a:bodyPr anchor="b"/>
          <a:lstStyle>
            <a:lvl1pPr marL="0" indent="0">
              <a:buNone/>
              <a:defRPr sz="1350" b="1" baseline="0">
                <a:solidFill>
                  <a:schemeClr val="bg1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AFEC412F-15AB-4341-9333-E1DE55F8538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645616" y="1723313"/>
            <a:ext cx="4025686" cy="2434012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DBD2B2C9-CF13-1D41-854C-F8D0371AB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080" y="408525"/>
            <a:ext cx="8303218" cy="423578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A0F3E27-2145-4E48-ACF2-EE25E7E0A7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428527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32EBF-DB1E-7646-AF9B-96F3476D3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A1460BFC-62B1-4DC5-BC90-68483B5A9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40123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42DE8376-237B-431C-9396-843E69E9EB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646177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61A02-554B-8542-9289-9332C1FBD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080" y="342900"/>
            <a:ext cx="2949178" cy="1200150"/>
          </a:xfrm>
        </p:spPr>
        <p:txBody>
          <a:bodyPr anchor="b"/>
          <a:lstStyle>
            <a:lvl1pPr>
              <a:defRPr sz="18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E0DAA-5FD9-BF47-99FC-5850FDBEB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8421" y="740571"/>
            <a:ext cx="5101626" cy="3435190"/>
          </a:xfrm>
        </p:spPr>
        <p:txBody>
          <a:bodyPr/>
          <a:lstStyle>
            <a:lvl1pPr>
              <a:defRPr sz="1800" baseline="0">
                <a:solidFill>
                  <a:schemeClr val="bg1"/>
                </a:solidFill>
              </a:defRPr>
            </a:lvl1pPr>
            <a:lvl2pPr>
              <a:defRPr sz="1575" baseline="0">
                <a:solidFill>
                  <a:schemeClr val="bg1"/>
                </a:solidFill>
              </a:defRPr>
            </a:lvl2pPr>
            <a:lvl3pPr>
              <a:defRPr sz="1350" baseline="0">
                <a:solidFill>
                  <a:schemeClr val="bg1"/>
                </a:solidFill>
              </a:defRPr>
            </a:lvl3pPr>
            <a:lvl4pPr>
              <a:defRPr sz="1125" baseline="0">
                <a:solidFill>
                  <a:schemeClr val="bg1"/>
                </a:solidFill>
              </a:defRPr>
            </a:lvl4pPr>
            <a:lvl5pPr>
              <a:defRPr sz="1125" baseline="0">
                <a:solidFill>
                  <a:schemeClr val="bg1"/>
                </a:solidFill>
              </a:defRPr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36F337-346E-7E43-A234-C7CA41FD8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9080" y="1543050"/>
            <a:ext cx="2949178" cy="2632711"/>
          </a:xfrm>
        </p:spPr>
        <p:txBody>
          <a:bodyPr/>
          <a:lstStyle>
            <a:lvl1pPr marL="0" indent="0">
              <a:buNone/>
              <a:defRPr sz="900" baseline="0">
                <a:solidFill>
                  <a:schemeClr val="bg1"/>
                </a:solidFill>
              </a:defRPr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BF543D8B-DB15-4215-827F-A2E40E91AE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2256628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with Capti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D7AA7-4A83-F34B-BE7F-60174EFEBE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608421" y="740571"/>
            <a:ext cx="5101626" cy="3425030"/>
          </a:xfrm>
        </p:spPr>
        <p:txBody>
          <a:bodyPr/>
          <a:lstStyle>
            <a:lvl1pPr marL="0" indent="0">
              <a:buNone/>
              <a:defRPr sz="1800" baseline="0">
                <a:solidFill>
                  <a:schemeClr val="bg1"/>
                </a:solidFill>
              </a:defRPr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A1807DF-FE2A-0E4D-BB55-7A743EE21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080" y="342900"/>
            <a:ext cx="2949178" cy="1200150"/>
          </a:xfrm>
        </p:spPr>
        <p:txBody>
          <a:bodyPr anchor="b"/>
          <a:lstStyle>
            <a:lvl1pPr>
              <a:defRPr sz="18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328306C-6599-E843-BEFC-C957B15EE1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9080" y="1543051"/>
            <a:ext cx="2949178" cy="2678664"/>
          </a:xfrm>
        </p:spPr>
        <p:txBody>
          <a:bodyPr/>
          <a:lstStyle>
            <a:lvl1pPr marL="0" indent="0">
              <a:buNone/>
              <a:defRPr sz="900" baseline="0">
                <a:solidFill>
                  <a:schemeClr val="bg1"/>
                </a:solidFill>
              </a:defRPr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C73FE0-1A61-8940-BF67-60E62486C85E}"/>
              </a:ext>
            </a:extLst>
          </p:cNvPr>
          <p:cNvSpPr txBox="1"/>
          <p:nvPr userDrawn="1"/>
        </p:nvSpPr>
        <p:spPr>
          <a:xfrm>
            <a:off x="1700784" y="923544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rmAutofit fontScale="25000" lnSpcReduction="20000"/>
          </a:bodyPr>
          <a:lstStyle/>
          <a:p>
            <a:pPr marL="0" indent="0" algn="l">
              <a:buNone/>
            </a:pPr>
            <a:endParaRPr lang="en-US" sz="1100" dirty="0">
              <a:latin typeface="Lora" panose="02000503000000020004" pitchFamily="2" charset="0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6966996-C5F4-4241-BFD3-EC61790F4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151273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le and Vertical Tex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15CEF-D8DC-AD42-99D5-EAB179777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A1A63D-77CA-8742-AD74-6197740120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B2DD03-C64D-45A8-BCAF-CA1C8792EE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432226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Vertical Title and Tex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3BB33C-9FBA-0043-B3F3-387AE13F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121113" y="273845"/>
            <a:ext cx="587967" cy="3891756"/>
          </a:xfrm>
        </p:spPr>
        <p:txBody>
          <a:bodyPr vert="eaVert"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908A18-9300-024E-BA4C-A0DC63B6F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99081" y="273845"/>
            <a:ext cx="7458561" cy="3891756"/>
          </a:xfrm>
        </p:spPr>
        <p:txBody>
          <a:bodyPr vert="eaVert"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CE1576-F585-4D14-A06D-1277499AF5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981197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46A4DD5C-E2A5-084D-95DF-71DB0FA0E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080" y="408525"/>
            <a:ext cx="8303218" cy="42357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 anchorCtr="0">
            <a:no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6081CFB-3268-B240-AA04-13EA8AA99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080" y="1021513"/>
            <a:ext cx="8303218" cy="3225367"/>
          </a:xfrm>
          <a:prstGeom prst="rect">
            <a:avLst/>
          </a:prstGeom>
        </p:spPr>
        <p:txBody>
          <a:bodyPr vert="horz" lIns="91440" tIns="46800" rIns="91440" bIns="46800" rtlCol="0">
            <a:no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  <a:lvl2pPr marL="385763" indent="-128588">
              <a:buFont typeface="Arial" panose="020B0604020202020204" pitchFamily="34" charset="0"/>
              <a:buChar char="•"/>
              <a:defRPr baseline="0">
                <a:solidFill>
                  <a:schemeClr val="bg1"/>
                </a:solidFill>
              </a:defRPr>
            </a:lvl2pPr>
            <a:lvl3pPr marL="642938" indent="-128588">
              <a:buSzPct val="100000"/>
              <a:buFont typeface="Arial" panose="020B0604020202020204" pitchFamily="34" charset="0"/>
              <a:buChar char="•"/>
              <a:defRPr baseline="0">
                <a:solidFill>
                  <a:schemeClr val="bg1"/>
                </a:solidFill>
              </a:defRPr>
            </a:lvl3pPr>
            <a:lvl4pPr marL="900113" indent="-128588">
              <a:buFont typeface="Arial" panose="020B0604020202020204" pitchFamily="34" charset="0"/>
              <a:buChar char="•"/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1CBB87-C568-4650-A46C-FF49FFF3DA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484653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1CD12-593B-CF4D-952E-9A65B23C06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0391" y="1943385"/>
            <a:ext cx="8303218" cy="2139553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2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538E69-4A57-3C48-830D-D2A95AC21CE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0391" y="972275"/>
            <a:ext cx="8303218" cy="890375"/>
          </a:xfrm>
        </p:spPr>
        <p:txBody>
          <a:bodyPr anchor="b" anchorCtr="0"/>
          <a:lstStyle>
            <a:lvl1pPr marL="0" indent="0" algn="ctr">
              <a:buNone/>
              <a:defRPr sz="1000" spc="200" baseline="0">
                <a:solidFill>
                  <a:schemeClr val="bg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FCC697-043C-8943-B0C4-4A59236F0A48}"/>
              </a:ext>
            </a:extLst>
          </p:cNvPr>
          <p:cNvSpPr txBox="1"/>
          <p:nvPr userDrawn="1"/>
        </p:nvSpPr>
        <p:spPr>
          <a:xfrm>
            <a:off x="2715768" y="3172968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rmAutofit fontScale="25000" lnSpcReduction="20000"/>
          </a:bodyPr>
          <a:lstStyle/>
          <a:p>
            <a:pPr marL="0" indent="0" algn="l">
              <a:buNone/>
            </a:pPr>
            <a:endParaRPr lang="en-US" sz="1100" dirty="0">
              <a:latin typeface="Lora" panose="02000503000000020004" pitchFamily="2" charset="0"/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34E0288-EB7F-4414-B26B-7EDA66367D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140277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E19C7-8DBB-8F4D-85D7-6D380F6CE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081" y="408525"/>
            <a:ext cx="8279971" cy="423578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02736-D22A-3A47-BDDD-6DDF18298E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9081" y="1050572"/>
            <a:ext cx="4062493" cy="3115028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7E0581-053B-E24C-9FCD-F327F084DC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16559" y="1050572"/>
            <a:ext cx="4062493" cy="3115028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4372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mparis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D84EE2-AC68-9A4E-84A1-99CA7A79C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9081" y="986176"/>
            <a:ext cx="4025686" cy="617934"/>
          </a:xfrm>
        </p:spPr>
        <p:txBody>
          <a:bodyPr anchor="b"/>
          <a:lstStyle>
            <a:lvl1pPr marL="0" indent="0">
              <a:buNone/>
              <a:defRPr sz="1350" b="1" baseline="0">
                <a:solidFill>
                  <a:schemeClr val="bg1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09D248-32B6-EE42-8FB1-5C1CA9A443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9081" y="1723313"/>
            <a:ext cx="4025686" cy="2434012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AE75F680-F904-7847-B7F0-86173D482125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645616" y="986176"/>
            <a:ext cx="4025686" cy="617934"/>
          </a:xfrm>
        </p:spPr>
        <p:txBody>
          <a:bodyPr anchor="b"/>
          <a:lstStyle>
            <a:lvl1pPr marL="0" indent="0">
              <a:buNone/>
              <a:defRPr sz="1350" b="1" baseline="0">
                <a:solidFill>
                  <a:schemeClr val="bg1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AFEC412F-15AB-4341-9333-E1DE55F8538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645616" y="1723313"/>
            <a:ext cx="4025686" cy="2434012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DBD2B2C9-CF13-1D41-854C-F8D0371AB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080" y="408525"/>
            <a:ext cx="8303218" cy="423578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0A32333D-93C7-4DA3-8F18-D90E09813D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779254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32EBF-DB1E-7646-AF9B-96F3476D3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5B07701D-94CB-4CC4-8274-B992193514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596781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CE6797A4-9395-4D7A-AA79-EC47B0BD05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127993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61A02-554B-8542-9289-9332C1FBD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080" y="342900"/>
            <a:ext cx="2949178" cy="1200150"/>
          </a:xfrm>
        </p:spPr>
        <p:txBody>
          <a:bodyPr anchor="b"/>
          <a:lstStyle>
            <a:lvl1pPr>
              <a:defRPr sz="18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E0DAA-5FD9-BF47-99FC-5850FDBEB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8421" y="740571"/>
            <a:ext cx="5101626" cy="3435190"/>
          </a:xfrm>
        </p:spPr>
        <p:txBody>
          <a:bodyPr/>
          <a:lstStyle>
            <a:lvl1pPr>
              <a:defRPr sz="1800" baseline="0">
                <a:solidFill>
                  <a:schemeClr val="bg1"/>
                </a:solidFill>
              </a:defRPr>
            </a:lvl1pPr>
            <a:lvl2pPr>
              <a:defRPr sz="1575" baseline="0">
                <a:solidFill>
                  <a:schemeClr val="bg1"/>
                </a:solidFill>
              </a:defRPr>
            </a:lvl2pPr>
            <a:lvl3pPr>
              <a:defRPr sz="1350" baseline="0">
                <a:solidFill>
                  <a:schemeClr val="bg1"/>
                </a:solidFill>
              </a:defRPr>
            </a:lvl3pPr>
            <a:lvl4pPr>
              <a:defRPr sz="1125" baseline="0">
                <a:solidFill>
                  <a:schemeClr val="bg1"/>
                </a:solidFill>
              </a:defRPr>
            </a:lvl4pPr>
            <a:lvl5pPr>
              <a:defRPr sz="1125" baseline="0">
                <a:solidFill>
                  <a:schemeClr val="bg1"/>
                </a:solidFill>
              </a:defRPr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36F337-346E-7E43-A234-C7CA41FD8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9080" y="1543050"/>
            <a:ext cx="2949178" cy="2632711"/>
          </a:xfrm>
        </p:spPr>
        <p:txBody>
          <a:bodyPr/>
          <a:lstStyle>
            <a:lvl1pPr marL="0" indent="0">
              <a:buNone/>
              <a:defRPr sz="900" baseline="0">
                <a:solidFill>
                  <a:schemeClr val="bg1"/>
                </a:solidFill>
              </a:defRPr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346090C-0D42-4DB9-994A-C2BC8703A3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250168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Picture with Capti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D7AA7-4A83-F34B-BE7F-60174EFEBE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608421" y="740571"/>
            <a:ext cx="5101626" cy="3425030"/>
          </a:xfrm>
        </p:spPr>
        <p:txBody>
          <a:bodyPr/>
          <a:lstStyle>
            <a:lvl1pPr marL="0" indent="0">
              <a:buNone/>
              <a:defRPr sz="1800" baseline="0">
                <a:solidFill>
                  <a:schemeClr val="bg1"/>
                </a:solidFill>
              </a:defRPr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A1807DF-FE2A-0E4D-BB55-7A743EE21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080" y="342900"/>
            <a:ext cx="2949178" cy="1200150"/>
          </a:xfrm>
        </p:spPr>
        <p:txBody>
          <a:bodyPr anchor="b"/>
          <a:lstStyle>
            <a:lvl1pPr>
              <a:defRPr sz="18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328306C-6599-E843-BEFC-C957B15EE1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9080" y="1543051"/>
            <a:ext cx="2949178" cy="2678664"/>
          </a:xfrm>
        </p:spPr>
        <p:txBody>
          <a:bodyPr/>
          <a:lstStyle>
            <a:lvl1pPr marL="0" indent="0">
              <a:buNone/>
              <a:defRPr sz="900" baseline="0">
                <a:solidFill>
                  <a:schemeClr val="bg1"/>
                </a:solidFill>
              </a:defRPr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C73FE0-1A61-8940-BF67-60E62486C85E}"/>
              </a:ext>
            </a:extLst>
          </p:cNvPr>
          <p:cNvSpPr txBox="1"/>
          <p:nvPr userDrawn="1"/>
        </p:nvSpPr>
        <p:spPr>
          <a:xfrm>
            <a:off x="1700784" y="923544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rmAutofit fontScale="25000" lnSpcReduction="20000"/>
          </a:bodyPr>
          <a:lstStyle/>
          <a:p>
            <a:pPr marL="0" indent="0" algn="l">
              <a:buNone/>
            </a:pPr>
            <a:endParaRPr lang="en-US" sz="1100" dirty="0">
              <a:latin typeface="Lora" panose="02000503000000020004" pitchFamily="2" charset="0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6086978-7933-4E39-861A-2B45C29135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732122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2_Title and Vertical Tex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15CEF-D8DC-AD42-99D5-EAB179777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A1A63D-77CA-8742-AD74-6197740120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02D705-2E8D-4AD5-8E93-002AEA36E0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918553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2_Vertical Title and Tex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3BB33C-9FBA-0043-B3F3-387AE13F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121113" y="273845"/>
            <a:ext cx="587967" cy="3891756"/>
          </a:xfrm>
        </p:spPr>
        <p:txBody>
          <a:bodyPr vert="eaVert"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908A18-9300-024E-BA4C-A0DC63B6F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99081" y="273845"/>
            <a:ext cx="7458561" cy="3891756"/>
          </a:xfrm>
        </p:spPr>
        <p:txBody>
          <a:bodyPr vert="eaVert"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66921-C4DF-48E0-8A8F-8E10299371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653361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46A4DD5C-E2A5-084D-95DF-71DB0FA0E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080" y="408525"/>
            <a:ext cx="8303218" cy="42357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 anchorCtr="0">
            <a:no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6081CFB-3268-B240-AA04-13EA8AA99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080" y="1021513"/>
            <a:ext cx="8303218" cy="3225367"/>
          </a:xfrm>
          <a:prstGeom prst="rect">
            <a:avLst/>
          </a:prstGeom>
        </p:spPr>
        <p:txBody>
          <a:bodyPr vert="horz" lIns="91440" tIns="46800" rIns="91440" bIns="46800" rtlCol="0">
            <a:no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  <a:lvl2pPr marL="385763" indent="-128588">
              <a:buFont typeface="Arial" panose="020B0604020202020204" pitchFamily="34" charset="0"/>
              <a:buChar char="•"/>
              <a:defRPr baseline="0">
                <a:solidFill>
                  <a:schemeClr val="bg1"/>
                </a:solidFill>
              </a:defRPr>
            </a:lvl2pPr>
            <a:lvl3pPr marL="642938" indent="-128588">
              <a:buSzPct val="100000"/>
              <a:buFont typeface="Arial" panose="020B0604020202020204" pitchFamily="34" charset="0"/>
              <a:buChar char="•"/>
              <a:defRPr baseline="0">
                <a:solidFill>
                  <a:schemeClr val="bg1"/>
                </a:solidFill>
              </a:defRPr>
            </a:lvl3pPr>
            <a:lvl4pPr marL="900113" indent="-128588">
              <a:buFont typeface="Arial" panose="020B0604020202020204" pitchFamily="34" charset="0"/>
              <a:buChar char="•"/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74AA2E-2A84-4519-A505-0769B21722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581068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1CD12-593B-CF4D-952E-9A65B23C06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0391" y="1943385"/>
            <a:ext cx="8303218" cy="2139553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2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538E69-4A57-3C48-830D-D2A95AC21CE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0391" y="972275"/>
            <a:ext cx="8303218" cy="890375"/>
          </a:xfrm>
        </p:spPr>
        <p:txBody>
          <a:bodyPr anchor="b" anchorCtr="0"/>
          <a:lstStyle>
            <a:lvl1pPr marL="0" indent="0" algn="ctr">
              <a:buNone/>
              <a:defRPr sz="1000" spc="200" baseline="0">
                <a:solidFill>
                  <a:schemeClr val="bg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FCC697-043C-8943-B0C4-4A59236F0A48}"/>
              </a:ext>
            </a:extLst>
          </p:cNvPr>
          <p:cNvSpPr txBox="1"/>
          <p:nvPr userDrawn="1"/>
        </p:nvSpPr>
        <p:spPr>
          <a:xfrm>
            <a:off x="2715768" y="3172968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rmAutofit fontScale="25000" lnSpcReduction="20000"/>
          </a:bodyPr>
          <a:lstStyle/>
          <a:p>
            <a:pPr marL="0" indent="0" algn="l">
              <a:buNone/>
            </a:pPr>
            <a:endParaRPr lang="en-US" sz="1100" dirty="0">
              <a:latin typeface="Lora" panose="02000503000000020004" pitchFamily="2" charset="0"/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F7DE5B31-58B7-4597-A565-E82ED0E40F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2191318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Two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E19C7-8DBB-8F4D-85D7-6D380F6CE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081" y="408525"/>
            <a:ext cx="8279971" cy="423578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02736-D22A-3A47-BDDD-6DDF18298E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9081" y="1050572"/>
            <a:ext cx="4062493" cy="3115028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7E0581-053B-E24C-9FCD-F327F084DC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16559" y="1050572"/>
            <a:ext cx="4062493" cy="3115028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E014DBB-E236-42AA-AC54-BCA375CAE2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3828417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mparis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D84EE2-AC68-9A4E-84A1-99CA7A79C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9081" y="986176"/>
            <a:ext cx="4025686" cy="617934"/>
          </a:xfrm>
        </p:spPr>
        <p:txBody>
          <a:bodyPr anchor="b"/>
          <a:lstStyle>
            <a:lvl1pPr marL="0" indent="0">
              <a:buNone/>
              <a:defRPr sz="1350" b="1" baseline="0">
                <a:solidFill>
                  <a:schemeClr val="bg1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09D248-32B6-EE42-8FB1-5C1CA9A443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9081" y="1723313"/>
            <a:ext cx="4025686" cy="2434012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AE75F680-F904-7847-B7F0-86173D482125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645616" y="986176"/>
            <a:ext cx="4025686" cy="617934"/>
          </a:xfrm>
        </p:spPr>
        <p:txBody>
          <a:bodyPr anchor="b"/>
          <a:lstStyle>
            <a:lvl1pPr marL="0" indent="0">
              <a:buNone/>
              <a:defRPr sz="1350" b="1" baseline="0">
                <a:solidFill>
                  <a:schemeClr val="bg1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AFEC412F-15AB-4341-9333-E1DE55F8538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645616" y="1723313"/>
            <a:ext cx="4025686" cy="2434012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DBD2B2C9-CF13-1D41-854C-F8D0371AB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080" y="408525"/>
            <a:ext cx="8303218" cy="423578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F8D7EC03-4A60-469E-9AA3-C7CDF53D1B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5944954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32EBF-DB1E-7646-AF9B-96F3476D3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EC4B98CF-0EA2-48C5-A29C-00E12F21CE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905278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2B444FA3-4043-445F-AD6F-0DF5CD49BE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2875074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3_Content with Capti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61A02-554B-8542-9289-9332C1FBD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080" y="342900"/>
            <a:ext cx="2949178" cy="1200150"/>
          </a:xfrm>
        </p:spPr>
        <p:txBody>
          <a:bodyPr anchor="b"/>
          <a:lstStyle>
            <a:lvl1pPr>
              <a:defRPr sz="18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E0DAA-5FD9-BF47-99FC-5850FDBEB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8421" y="740571"/>
            <a:ext cx="5101626" cy="3435190"/>
          </a:xfrm>
        </p:spPr>
        <p:txBody>
          <a:bodyPr/>
          <a:lstStyle>
            <a:lvl1pPr>
              <a:defRPr sz="1800" baseline="0">
                <a:solidFill>
                  <a:schemeClr val="bg1"/>
                </a:solidFill>
              </a:defRPr>
            </a:lvl1pPr>
            <a:lvl2pPr>
              <a:defRPr sz="1575" baseline="0">
                <a:solidFill>
                  <a:schemeClr val="bg1"/>
                </a:solidFill>
              </a:defRPr>
            </a:lvl2pPr>
            <a:lvl3pPr>
              <a:defRPr sz="1350" baseline="0">
                <a:solidFill>
                  <a:schemeClr val="bg1"/>
                </a:solidFill>
              </a:defRPr>
            </a:lvl3pPr>
            <a:lvl4pPr>
              <a:defRPr sz="1125" baseline="0">
                <a:solidFill>
                  <a:schemeClr val="bg1"/>
                </a:solidFill>
              </a:defRPr>
            </a:lvl4pPr>
            <a:lvl5pPr>
              <a:defRPr sz="1125" baseline="0">
                <a:solidFill>
                  <a:schemeClr val="bg1"/>
                </a:solidFill>
              </a:defRPr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36F337-346E-7E43-A234-C7CA41FD8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9080" y="1543050"/>
            <a:ext cx="2949178" cy="2632711"/>
          </a:xfrm>
        </p:spPr>
        <p:txBody>
          <a:bodyPr/>
          <a:lstStyle>
            <a:lvl1pPr marL="0" indent="0">
              <a:buNone/>
              <a:defRPr sz="900" baseline="0">
                <a:solidFill>
                  <a:schemeClr val="bg1"/>
                </a:solidFill>
              </a:defRPr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1B23546-46EA-4D5C-B4C9-F1F076E3DD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495824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Picture with Capti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D7AA7-4A83-F34B-BE7F-60174EFEBE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608421" y="740571"/>
            <a:ext cx="5101626" cy="3425030"/>
          </a:xfrm>
        </p:spPr>
        <p:txBody>
          <a:bodyPr/>
          <a:lstStyle>
            <a:lvl1pPr marL="0" indent="0">
              <a:buNone/>
              <a:defRPr sz="1800" baseline="0">
                <a:solidFill>
                  <a:schemeClr val="bg1"/>
                </a:solidFill>
              </a:defRPr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A1807DF-FE2A-0E4D-BB55-7A743EE21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080" y="342900"/>
            <a:ext cx="2949178" cy="1200150"/>
          </a:xfrm>
        </p:spPr>
        <p:txBody>
          <a:bodyPr anchor="b"/>
          <a:lstStyle>
            <a:lvl1pPr>
              <a:defRPr sz="18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328306C-6599-E843-BEFC-C957B15EE1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9080" y="1543051"/>
            <a:ext cx="2949178" cy="2678664"/>
          </a:xfrm>
        </p:spPr>
        <p:txBody>
          <a:bodyPr/>
          <a:lstStyle>
            <a:lvl1pPr marL="0" indent="0">
              <a:buNone/>
              <a:defRPr sz="900" baseline="0">
                <a:solidFill>
                  <a:schemeClr val="bg1"/>
                </a:solidFill>
              </a:defRPr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C73FE0-1A61-8940-BF67-60E62486C85E}"/>
              </a:ext>
            </a:extLst>
          </p:cNvPr>
          <p:cNvSpPr txBox="1"/>
          <p:nvPr userDrawn="1"/>
        </p:nvSpPr>
        <p:spPr>
          <a:xfrm>
            <a:off x="1700784" y="923544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rmAutofit fontScale="25000" lnSpcReduction="20000"/>
          </a:bodyPr>
          <a:lstStyle/>
          <a:p>
            <a:pPr marL="0" indent="0" algn="l">
              <a:buNone/>
            </a:pPr>
            <a:endParaRPr lang="en-US" sz="1100" dirty="0">
              <a:latin typeface="Lora" panose="02000503000000020004" pitchFamily="2" charset="0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13C1D026-1155-4A23-A125-7643714BDB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1175117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3_Title and Vertical Tex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15CEF-D8DC-AD42-99D5-EAB179777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A1A63D-77CA-8742-AD74-6197740120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52B463-6B24-4019-BF61-C6ADE29FD8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81083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3_Vertical Title and Tex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3BB33C-9FBA-0043-B3F3-387AE13F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121113" y="273845"/>
            <a:ext cx="587967" cy="3891756"/>
          </a:xfrm>
        </p:spPr>
        <p:txBody>
          <a:bodyPr vert="eaVert"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908A18-9300-024E-BA4C-A0DC63B6F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99081" y="273845"/>
            <a:ext cx="7458561" cy="3891756"/>
          </a:xfrm>
        </p:spPr>
        <p:txBody>
          <a:bodyPr vert="eaVert"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81B232-087D-4682-AA08-DDA6D2AC0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5320522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46B2A-E8E2-41D6-8DCB-76E5A5471418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13F4B"/>
          </a:solidFill>
          <a:ln w="9506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CH" dirty="0">
              <a:latin typeface="Lora" panose="02000503000000020004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3E5D1E-45E1-4F7A-B2AE-090EACF20B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1568" y="2167427"/>
            <a:ext cx="3893227" cy="1160989"/>
          </a:xfrm>
        </p:spPr>
        <p:txBody>
          <a:bodyPr anchor="t" anchorCtr="0">
            <a:normAutofit/>
          </a:bodyPr>
          <a:lstStyle>
            <a:lvl1pPr algn="l" fontAlgn="t">
              <a:defRPr sz="3800" b="1" i="0" baseline="0">
                <a:solidFill>
                  <a:schemeClr val="bg1"/>
                </a:solidFill>
                <a:latin typeface="Blacker Display" panose="02000503020000020003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Matched with</a:t>
            </a:r>
            <a:br>
              <a:rPr lang="en-US" dirty="0"/>
            </a:br>
            <a:r>
              <a:rPr lang="en-US" dirty="0"/>
              <a:t>wisdom.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979F2A3-FC72-4B02-BC17-F840D78A06F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1569" y="1825929"/>
            <a:ext cx="3893227" cy="258903"/>
          </a:xfrm>
        </p:spPr>
        <p:txBody>
          <a:bodyPr/>
          <a:lstStyle>
            <a:lvl1pPr marL="0" indent="0" algn="l">
              <a:buNone/>
              <a:defRPr sz="1000" cap="all" spc="200" baseline="0">
                <a:solidFill>
                  <a:schemeClr val="bg1"/>
                </a:solidFill>
                <a:latin typeface="Lora" panose="02000503000000020004" pitchFamily="2" charset="0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/>
              <a:t>CLICK TO EDIT MASTER STYLE</a:t>
            </a:r>
          </a:p>
        </p:txBody>
      </p:sp>
      <p:pic>
        <p:nvPicPr>
          <p:cNvPr id="11" name="Picture 10" descr="Logo, icon&#10;&#10;Description automatically generated">
            <a:extLst>
              <a:ext uri="{FF2B5EF4-FFF2-40B4-BE49-F238E27FC236}">
                <a16:creationId xmlns:a16="http://schemas.microsoft.com/office/drawing/2014/main" id="{3E99D21B-443C-4B5B-BCF8-1555BFD4F8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607" y="619595"/>
            <a:ext cx="880066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048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6C8EEB7-57B5-4D4A-94EE-A51905FDFE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3152" y="0"/>
            <a:ext cx="9144000" cy="51435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26635AD-41CD-BF44-BD99-76C0287BF25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16640" y="2313731"/>
            <a:ext cx="3893227" cy="1160989"/>
          </a:xfrm>
        </p:spPr>
        <p:txBody>
          <a:bodyPr anchor="t" anchorCtr="0">
            <a:normAutofit/>
          </a:bodyPr>
          <a:lstStyle>
            <a:lvl1pPr algn="l" fontAlgn="t">
              <a:defRPr sz="3800" b="1" i="0" baseline="0">
                <a:solidFill>
                  <a:schemeClr val="bg1"/>
                </a:solidFill>
                <a:latin typeface="Blacker Display" panose="02000503020000020003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Matched with</a:t>
            </a:r>
            <a:br>
              <a:rPr lang="en-US" dirty="0"/>
            </a:br>
            <a:r>
              <a:rPr lang="en-US" dirty="0"/>
              <a:t>wisdom.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3357916F-A5E0-9E47-BDB9-5B2C2133FE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16641" y="1972233"/>
            <a:ext cx="3893227" cy="258903"/>
          </a:xfrm>
        </p:spPr>
        <p:txBody>
          <a:bodyPr/>
          <a:lstStyle>
            <a:lvl1pPr marL="0" indent="0" algn="l">
              <a:buNone/>
              <a:defRPr sz="1000" cap="all" spc="200" baseline="0">
                <a:solidFill>
                  <a:schemeClr val="bg1"/>
                </a:solidFill>
                <a:latin typeface="Lora" panose="02000503000000020004" pitchFamily="2" charset="0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/>
              <a:t>CLICK TO EDIT MASTER STYLE</a:t>
            </a:r>
          </a:p>
        </p:txBody>
      </p:sp>
    </p:spTree>
    <p:extLst>
      <p:ext uri="{BB962C8B-B14F-4D97-AF65-F5344CB8AC3E}">
        <p14:creationId xmlns:p14="http://schemas.microsoft.com/office/powerpoint/2010/main" val="2773978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B527BC-0818-F747-B652-3D0AE4FFE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080" y="410781"/>
            <a:ext cx="8303218" cy="423578"/>
          </a:xfrm>
          <a:prstGeom prst="rect">
            <a:avLst/>
          </a:prstGeom>
          <a:noFill/>
          <a:ln>
            <a:noFill/>
          </a:ln>
        </p:spPr>
        <p:txBody>
          <a:bodyPr vert="horz" lIns="0" tIns="45720" rIns="0" bIns="45720" rtlCol="0" anchor="ctr" anchorCtr="0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B59049-F612-1D43-A660-2BEF474037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9080" y="1023769"/>
            <a:ext cx="8303218" cy="3121511"/>
          </a:xfrm>
          <a:prstGeom prst="rect">
            <a:avLst/>
          </a:prstGeom>
        </p:spPr>
        <p:txBody>
          <a:bodyPr vert="horz" lIns="0" tIns="46800" rIns="0" bIns="4680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05271D-F513-4B90-8409-8F107C0DD8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95407" y="4764090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  <a:latin typeface="Lora" panose="02000503000000020004" pitchFamily="2" charset="0"/>
              </a:defRPr>
            </a:lvl1pPr>
          </a:lstStyle>
          <a:p>
            <a:fld id="{E488B5CA-5D7B-485C-9611-5FEBC9BE7038}" type="slidenum">
              <a:rPr lang="en-CH" smtClean="0"/>
              <a:pPr/>
              <a:t>‹#›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916589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  <p:sldLayoutId id="2147483769" r:id="rId19"/>
    <p:sldLayoutId id="2147483770" r:id="rId20"/>
    <p:sldLayoutId id="2147483771" r:id="rId21"/>
    <p:sldLayoutId id="2147483772" r:id="rId22"/>
    <p:sldLayoutId id="2147483773" r:id="rId23"/>
    <p:sldLayoutId id="2147483774" r:id="rId24"/>
    <p:sldLayoutId id="2147483775" r:id="rId25"/>
    <p:sldLayoutId id="2147483776" r:id="rId26"/>
    <p:sldLayoutId id="2147483777" r:id="rId27"/>
    <p:sldLayoutId id="2147483778" r:id="rId28"/>
    <p:sldLayoutId id="2147483779" r:id="rId29"/>
    <p:sldLayoutId id="2147483780" r:id="rId30"/>
    <p:sldLayoutId id="2147483781" r:id="rId31"/>
    <p:sldLayoutId id="2147483782" r:id="rId32"/>
    <p:sldLayoutId id="2147483783" r:id="rId33"/>
    <p:sldLayoutId id="2147483784" r:id="rId34"/>
    <p:sldLayoutId id="2147483785" r:id="rId35"/>
    <p:sldLayoutId id="2147483786" r:id="rId36"/>
    <p:sldLayoutId id="2147483787" r:id="rId37"/>
    <p:sldLayoutId id="2147483788" r:id="rId38"/>
    <p:sldLayoutId id="2147483789" r:id="rId39"/>
    <p:sldLayoutId id="2147483790" r:id="rId40"/>
    <p:sldLayoutId id="2147483791" r:id="rId41"/>
    <p:sldLayoutId id="2147483760" r:id="rId42"/>
  </p:sldLayoutIdLst>
  <p:hf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tx1"/>
          </a:solidFill>
          <a:latin typeface="Lora" panose="02000503000000020004" pitchFamily="2" charset="0"/>
          <a:ea typeface="+mj-ea"/>
          <a:cs typeface="Arial" panose="020B0604020202020204" pitchFamily="34" charset="0"/>
        </a:defRPr>
      </a:lvl1pPr>
    </p:titleStyle>
    <p:bodyStyle>
      <a:lvl1pPr marL="128588" indent="-128588" algn="l" defTabSz="514350" rtl="0" eaLnBrk="1" latinLnBrk="0" hangingPunct="1">
        <a:lnSpc>
          <a:spcPct val="110000"/>
        </a:lnSpc>
        <a:spcBef>
          <a:spcPts val="1013"/>
        </a:spcBef>
        <a:buFont typeface="Arial" panose="020B0604020202020204" pitchFamily="34" charset="0"/>
        <a:buChar char="•"/>
        <a:defRPr sz="1200" kern="1200" baseline="0">
          <a:solidFill>
            <a:schemeClr val="tx2"/>
          </a:solidFill>
          <a:latin typeface="Lora" panose="02000503000000020004" pitchFamily="2" charset="0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110000"/>
        </a:lnSpc>
        <a:spcBef>
          <a:spcPts val="731"/>
        </a:spcBef>
        <a:buFont typeface="Arial" panose="020B0604020202020204" pitchFamily="34" charset="0"/>
        <a:buChar char="•"/>
        <a:defRPr sz="1100" kern="1200" baseline="0">
          <a:solidFill>
            <a:schemeClr val="tx2"/>
          </a:solidFill>
          <a:latin typeface="Lora" panose="02000503000000020004" pitchFamily="2" charset="0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110000"/>
        </a:lnSpc>
        <a:spcBef>
          <a:spcPts val="731"/>
        </a:spcBef>
        <a:buFont typeface="Arial" panose="020B0604020202020204" pitchFamily="34" charset="0"/>
        <a:buChar char="•"/>
        <a:defRPr sz="1000" kern="1200" baseline="0">
          <a:solidFill>
            <a:schemeClr val="tx2"/>
          </a:solidFill>
          <a:latin typeface="Lora" panose="02000503000000020004" pitchFamily="2" charset="0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110000"/>
        </a:lnSpc>
        <a:spcBef>
          <a:spcPts val="731"/>
        </a:spcBef>
        <a:buFont typeface="Arial" panose="020B0604020202020204" pitchFamily="34" charset="0"/>
        <a:buChar char="•"/>
        <a:defRPr sz="900" kern="1200" baseline="0">
          <a:solidFill>
            <a:schemeClr val="tx2"/>
          </a:solidFill>
          <a:latin typeface="Lora" panose="02000503000000020004" pitchFamily="2" charset="0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110000"/>
        </a:lnSpc>
        <a:spcBef>
          <a:spcPts val="731"/>
        </a:spcBef>
        <a:buFont typeface="Arial" panose="020B0604020202020204" pitchFamily="34" charset="0"/>
        <a:buChar char="•"/>
        <a:defRPr sz="900" kern="1200" baseline="0">
          <a:solidFill>
            <a:schemeClr val="tx2"/>
          </a:solidFill>
          <a:latin typeface="Lora" panose="02000503000000020004" pitchFamily="2" charset="0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microsoft.com/office/2007/relationships/hdphoto" Target="../media/hdphoto1.wdp"/><Relationship Id="rId7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jpeg"/><Relationship Id="rId11" Type="http://schemas.openxmlformats.org/officeDocument/2006/relationships/image" Target="../media/image18.jp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86B33-21BE-47AB-A4A7-768BCBFC13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CH" dirty="0" err="1">
                <a:latin typeface="+mj-lt"/>
              </a:rPr>
              <a:t>Why</a:t>
            </a:r>
            <a:r>
              <a:rPr lang="de-CH" dirty="0">
                <a:latin typeface="+mj-lt"/>
              </a:rPr>
              <a:t> </a:t>
            </a:r>
            <a:r>
              <a:rPr lang="de-CH" dirty="0" err="1">
                <a:latin typeface="+mj-lt"/>
              </a:rPr>
              <a:t>boards</a:t>
            </a:r>
            <a:r>
              <a:rPr lang="de-CH" dirty="0">
                <a:latin typeface="+mj-lt"/>
              </a:rPr>
              <a:t> </a:t>
            </a:r>
            <a:br>
              <a:rPr lang="de-CH" dirty="0">
                <a:latin typeface="+mj-lt"/>
              </a:rPr>
            </a:br>
            <a:r>
              <a:rPr lang="en-CH" dirty="0">
                <a:solidFill>
                  <a:schemeClr val="bg2"/>
                </a:solidFill>
                <a:latin typeface="+mj-lt"/>
              </a:rPr>
              <a:t>need to see</a:t>
            </a:r>
            <a:r>
              <a:rPr lang="en-AU" dirty="0">
                <a:solidFill>
                  <a:schemeClr val="bg2"/>
                </a:solidFill>
                <a:latin typeface="+mj-lt"/>
              </a:rPr>
              <a:t> </a:t>
            </a:r>
            <a:br>
              <a:rPr lang="en-AU" dirty="0">
                <a:solidFill>
                  <a:schemeClr val="bg2"/>
                </a:solidFill>
                <a:latin typeface="+mj-lt"/>
              </a:rPr>
            </a:br>
            <a:r>
              <a:rPr lang="en-CH" dirty="0">
                <a:latin typeface="+mj-lt"/>
              </a:rPr>
              <a:t>the light of day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59222C-7DD2-4C5F-B290-20A95BDD84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6</a:t>
            </a:r>
            <a:r>
              <a:rPr lang="en-US" baseline="30000" dirty="0"/>
              <a:t>th</a:t>
            </a:r>
            <a:r>
              <a:rPr lang="en-US" dirty="0"/>
              <a:t> February </a:t>
            </a:r>
            <a:r>
              <a:rPr lang="en-CH" dirty="0"/>
              <a:t>202</a:t>
            </a:r>
            <a:r>
              <a:rPr lang="en-US" dirty="0"/>
              <a:t>5</a:t>
            </a:r>
            <a:endParaRPr lang="en-AU" dirty="0"/>
          </a:p>
        </p:txBody>
      </p:sp>
      <p:pic>
        <p:nvPicPr>
          <p:cNvPr id="14" name="Picture 13" descr="A table with chairs around it&#10;&#10;Description automatically generated with medium confidence">
            <a:extLst>
              <a:ext uri="{FF2B5EF4-FFF2-40B4-BE49-F238E27FC236}">
                <a16:creationId xmlns:a16="http://schemas.microsoft.com/office/drawing/2014/main" id="{A9F5A196-2E4E-441E-9BA4-7E19E4F6510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5411" y="935930"/>
            <a:ext cx="3429000" cy="3395382"/>
          </a:xfrm>
          <a:prstGeom prst="ellipse">
            <a:avLst/>
          </a:prstGeom>
        </p:spPr>
      </p:pic>
      <p:pic>
        <p:nvPicPr>
          <p:cNvPr id="5" name="Picture 4" descr="A black and white logo&#10;&#10;AI-generated content may be incorrect.">
            <a:extLst>
              <a:ext uri="{FF2B5EF4-FFF2-40B4-BE49-F238E27FC236}">
                <a16:creationId xmlns:a16="http://schemas.microsoft.com/office/drawing/2014/main" id="{46595071-244E-1344-0E99-222F62107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1556" y="783500"/>
            <a:ext cx="2410037" cy="50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991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5">
            <a:extLst>
              <a:ext uri="{FF2B5EF4-FFF2-40B4-BE49-F238E27FC236}">
                <a16:creationId xmlns:a16="http://schemas.microsoft.com/office/drawing/2014/main" id="{4B17DC24-2960-4EE6-B064-BBAE7E49E498}"/>
              </a:ext>
            </a:extLst>
          </p:cNvPr>
          <p:cNvSpPr txBox="1">
            <a:spLocks/>
          </p:cNvSpPr>
          <p:nvPr/>
        </p:nvSpPr>
        <p:spPr>
          <a:xfrm>
            <a:off x="399080" y="396649"/>
            <a:ext cx="8303218" cy="547440"/>
          </a:xfrm>
          <a:prstGeom prst="rect">
            <a:avLst/>
          </a:prstGeom>
        </p:spPr>
        <p:txBody>
          <a:bodyPr anchor="b" anchorCtr="0"/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baseline="0">
                <a:solidFill>
                  <a:schemeClr val="tx1"/>
                </a:solidFill>
                <a:latin typeface="Lora" panose="02000503000000020004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AU" sz="3000" dirty="0">
                <a:solidFill>
                  <a:schemeClr val="bg1"/>
                </a:solidFill>
              </a:rPr>
              <a:t>Today’s </a:t>
            </a:r>
            <a:r>
              <a:rPr lang="en-AU" sz="3000" dirty="0">
                <a:solidFill>
                  <a:schemeClr val="bg2"/>
                </a:solidFill>
              </a:rPr>
              <a:t>speaker.				</a:t>
            </a:r>
            <a:endParaRPr lang="en-GB" sz="3200" b="1" kern="0" dirty="0">
              <a:solidFill>
                <a:schemeClr val="bg1"/>
              </a:solidFill>
              <a:latin typeface="Lora" pitchFamily="2" charset="0"/>
            </a:endParaRP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F2900ED1-F967-E42C-BA9F-7C8D309505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43300" y="4557323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algn="ctr"/>
            <a:fld id="{E488B5CA-5D7B-485C-9611-5FEBC9BE7038}" type="slidenum">
              <a:rPr lang="en-CH" smtClean="0"/>
              <a:pPr algn="ctr"/>
              <a:t>2</a:t>
            </a:fld>
            <a:endParaRPr lang="en-CH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F7B1B0C-5852-8994-6CCC-11AED1D649DF}"/>
              </a:ext>
            </a:extLst>
          </p:cNvPr>
          <p:cNvGrpSpPr/>
          <p:nvPr/>
        </p:nvGrpSpPr>
        <p:grpSpPr>
          <a:xfrm>
            <a:off x="642476" y="1632368"/>
            <a:ext cx="2316627" cy="2236676"/>
            <a:chOff x="7338008" y="1453412"/>
            <a:chExt cx="2316627" cy="2236676"/>
          </a:xfrm>
        </p:grpSpPr>
        <p:pic>
          <p:nvPicPr>
            <p:cNvPr id="7" name="Picture 6" descr="A person in a suit and tie&#10;&#10;Description automatically generated">
              <a:extLst>
                <a:ext uri="{FF2B5EF4-FFF2-40B4-BE49-F238E27FC236}">
                  <a16:creationId xmlns:a16="http://schemas.microsoft.com/office/drawing/2014/main" id="{A36BB5F7-F2D1-9874-E21D-BF41C71BCB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8000"/>
                      </a14:imgEffect>
                      <a14:imgEffect>
                        <a14:saturation sat="0"/>
                      </a14:imgEffect>
                      <a14:imgEffect>
                        <a14:brightnessContrast bright="17000" contrast="1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54701" y="1453412"/>
              <a:ext cx="1483200" cy="1483200"/>
            </a:xfrm>
            <a:prstGeom prst="ellipse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4A4561-BED1-F300-DECA-BF1FDE21EF98}"/>
                </a:ext>
              </a:extLst>
            </p:cNvPr>
            <p:cNvSpPr/>
            <p:nvPr/>
          </p:nvSpPr>
          <p:spPr>
            <a:xfrm>
              <a:off x="7338008" y="3036371"/>
              <a:ext cx="2316627" cy="65371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200" b="1" dirty="0">
                  <a:solidFill>
                    <a:schemeClr val="bg2"/>
                  </a:solidFill>
                  <a:latin typeface="Lora" pitchFamily="2" charset="0"/>
                  <a:ea typeface="Roboto" panose="02000000000000000000" pitchFamily="2" charset="0"/>
                </a:rPr>
                <a:t>Donald </a:t>
              </a:r>
              <a:r>
                <a:rPr lang="en-US" sz="1200" b="1" dirty="0" err="1">
                  <a:solidFill>
                    <a:schemeClr val="bg2"/>
                  </a:solidFill>
                  <a:latin typeface="Lora" pitchFamily="2" charset="0"/>
                  <a:ea typeface="Roboto" panose="02000000000000000000" pitchFamily="2" charset="0"/>
                </a:rPr>
                <a:t>Waterreus</a:t>
              </a:r>
              <a:endParaRPr lang="en-US" sz="1200" b="1" dirty="0">
                <a:solidFill>
                  <a:schemeClr val="bg2"/>
                </a:solidFill>
                <a:latin typeface="Lora" pitchFamily="2" charset="0"/>
                <a:ea typeface="Roboto" panose="02000000000000000000" pitchFamily="2" charset="0"/>
              </a:endParaRPr>
            </a:p>
            <a:p>
              <a:pPr marL="0" indent="0" algn="ctr" defTabSz="1219170">
                <a:buClr>
                  <a:srgbClr val="3E4035"/>
                </a:buClr>
              </a:pPr>
              <a:r>
                <a:rPr lang="en-GB" sz="1200" b="1" kern="0" dirty="0">
                  <a:solidFill>
                    <a:schemeClr val="bg1"/>
                  </a:solidFill>
                  <a:latin typeface="Lora" pitchFamily="2" charset="0"/>
                  <a:cs typeface="Helvetica" panose="020B0604020202020204" pitchFamily="34" charset="0"/>
                </a:rPr>
                <a:t>CEO Board Owl AG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77E324FA-8DE7-1AD6-FA89-0E886011A092}"/>
              </a:ext>
            </a:extLst>
          </p:cNvPr>
          <p:cNvSpPr txBox="1"/>
          <p:nvPr/>
        </p:nvSpPr>
        <p:spPr>
          <a:xfrm>
            <a:off x="2989912" y="1518698"/>
            <a:ext cx="2181885" cy="334978"/>
          </a:xfrm>
          <a:prstGeom prst="rect">
            <a:avLst/>
          </a:prstGeom>
        </p:spPr>
        <p:txBody>
          <a:bodyPr vert="horz" wrap="square" lIns="91440" tIns="45720" rIns="91440" bIns="45720" rtlCol="0">
            <a:normAutofit lnSpcReduction="10000"/>
          </a:bodyPr>
          <a:lstStyle/>
          <a:p>
            <a:pPr marL="0" indent="0" algn="l">
              <a:buNone/>
            </a:pPr>
            <a:r>
              <a:rPr lang="en-GB" sz="1600" b="1" kern="0" dirty="0">
                <a:solidFill>
                  <a:schemeClr val="bg2"/>
                </a:solidFill>
                <a:latin typeface="Lora" pitchFamily="2" charset="0"/>
              </a:rPr>
              <a:t>Career Highlights</a:t>
            </a:r>
            <a:endParaRPr lang="en-GB" sz="1600" dirty="0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45A87B-F87C-11DB-13E6-4600D9CD020A}"/>
              </a:ext>
            </a:extLst>
          </p:cNvPr>
          <p:cNvSpPr txBox="1"/>
          <p:nvPr/>
        </p:nvSpPr>
        <p:spPr>
          <a:xfrm>
            <a:off x="6144436" y="1491539"/>
            <a:ext cx="2181885" cy="334978"/>
          </a:xfrm>
          <a:prstGeom prst="rect">
            <a:avLst/>
          </a:prstGeom>
        </p:spPr>
        <p:txBody>
          <a:bodyPr vert="horz" wrap="square" lIns="91440" tIns="45720" rIns="91440" bIns="45720" rtlCol="0">
            <a:normAutofit lnSpcReduction="10000"/>
          </a:bodyPr>
          <a:lstStyle/>
          <a:p>
            <a:pPr marL="0" indent="0" algn="l">
              <a:buNone/>
            </a:pPr>
            <a:r>
              <a:rPr lang="en-GB" sz="1600" b="1" kern="0" dirty="0">
                <a:solidFill>
                  <a:schemeClr val="bg2"/>
                </a:solidFill>
                <a:latin typeface="Lora" pitchFamily="2" charset="0"/>
              </a:rPr>
              <a:t>Education</a:t>
            </a:r>
            <a:endParaRPr lang="en-GB" sz="1600" dirty="0">
              <a:solidFill>
                <a:schemeClr val="bg2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7E15AC3-2226-74F4-B78F-D5BE7FA961FE}"/>
              </a:ext>
            </a:extLst>
          </p:cNvPr>
          <p:cNvGrpSpPr/>
          <p:nvPr/>
        </p:nvGrpSpPr>
        <p:grpSpPr>
          <a:xfrm>
            <a:off x="3132489" y="1949473"/>
            <a:ext cx="3002364" cy="552261"/>
            <a:chOff x="3268284" y="1922314"/>
            <a:chExt cx="3002364" cy="55226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2172903-FE38-E19B-10A9-5FAD24A8987D}"/>
                </a:ext>
              </a:extLst>
            </p:cNvPr>
            <p:cNvSpPr txBox="1"/>
            <p:nvPr/>
          </p:nvSpPr>
          <p:spPr>
            <a:xfrm>
              <a:off x="3554609" y="1922314"/>
              <a:ext cx="2716039" cy="55226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rmAutofit/>
            </a:bodyPr>
            <a:lstStyle/>
            <a:p>
              <a:pPr marL="0" indent="0" algn="l">
                <a:buNone/>
              </a:pPr>
              <a:r>
                <a:rPr lang="en-GB" sz="1200" kern="0" dirty="0">
                  <a:solidFill>
                    <a:schemeClr val="bg1"/>
                  </a:solidFill>
                  <a:latin typeface="Lora" pitchFamily="2" charset="0"/>
                </a:rPr>
                <a:t>Corporate SVP</a:t>
              </a:r>
            </a:p>
            <a:p>
              <a:pPr marL="0" indent="0" algn="l">
                <a:buNone/>
              </a:pPr>
              <a:r>
                <a:rPr lang="en-GB" sz="1200" b="1" kern="0" dirty="0">
                  <a:solidFill>
                    <a:schemeClr val="bg1">
                      <a:lumMod val="90000"/>
                    </a:schemeClr>
                  </a:solidFill>
                  <a:latin typeface="Lora" pitchFamily="2" charset="0"/>
                </a:rPr>
                <a:t>Head of Products/Treasurer    </a:t>
              </a:r>
            </a:p>
          </p:txBody>
        </p:sp>
        <p:pic>
          <p:nvPicPr>
            <p:cNvPr id="12" name="Picture 11" descr="A logo of a shield&#10;&#10;AI-generated content may be incorrect.">
              <a:extLst>
                <a:ext uri="{FF2B5EF4-FFF2-40B4-BE49-F238E27FC236}">
                  <a16:creationId xmlns:a16="http://schemas.microsoft.com/office/drawing/2014/main" id="{991DFDC3-C8FD-1688-471D-C21B95F77D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68284" y="2013841"/>
              <a:ext cx="306000" cy="33497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0ACB967-A9A3-8B4D-42AD-4FD7D810D22B}"/>
              </a:ext>
            </a:extLst>
          </p:cNvPr>
          <p:cNvGrpSpPr/>
          <p:nvPr/>
        </p:nvGrpSpPr>
        <p:grpSpPr>
          <a:xfrm>
            <a:off x="3125817" y="2432040"/>
            <a:ext cx="3009036" cy="552261"/>
            <a:chOff x="3261612" y="2404881"/>
            <a:chExt cx="3009036" cy="55226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86BCD85-DDC9-0E18-EE37-9CE7CF305A3C}"/>
                </a:ext>
              </a:extLst>
            </p:cNvPr>
            <p:cNvSpPr txBox="1"/>
            <p:nvPr/>
          </p:nvSpPr>
          <p:spPr>
            <a:xfrm>
              <a:off x="3554609" y="2404881"/>
              <a:ext cx="2716039" cy="55226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rmAutofit/>
            </a:bodyPr>
            <a:lstStyle/>
            <a:p>
              <a:pPr marL="0" indent="0" algn="l">
                <a:buNone/>
              </a:pPr>
              <a:r>
                <a:rPr lang="en-GB" sz="1200" kern="0" dirty="0">
                  <a:solidFill>
                    <a:schemeClr val="bg1"/>
                  </a:solidFill>
                  <a:latin typeface="Lora" pitchFamily="2" charset="0"/>
                </a:rPr>
                <a:t>Managing Director</a:t>
              </a:r>
            </a:p>
            <a:p>
              <a:pPr marL="0" indent="0" algn="l">
                <a:buNone/>
              </a:pPr>
              <a:r>
                <a:rPr lang="en-GB" sz="1200" b="1" kern="0" dirty="0" err="1">
                  <a:solidFill>
                    <a:schemeClr val="bg1">
                      <a:lumMod val="90000"/>
                    </a:schemeClr>
                  </a:solidFill>
                  <a:latin typeface="Lora" pitchFamily="2" charset="0"/>
                </a:rPr>
                <a:t>Gobal</a:t>
              </a:r>
              <a:r>
                <a:rPr lang="en-GB" sz="1200" b="1" kern="0" dirty="0">
                  <a:solidFill>
                    <a:schemeClr val="bg1">
                      <a:lumMod val="90000"/>
                    </a:schemeClr>
                  </a:solidFill>
                  <a:latin typeface="Lora" pitchFamily="2" charset="0"/>
                </a:rPr>
                <a:t> Head Investment Advisory</a:t>
              </a:r>
            </a:p>
          </p:txBody>
        </p:sp>
        <p:pic>
          <p:nvPicPr>
            <p:cNvPr id="18" name="Picture 17" descr="A black and white logo&#10;&#10;AI-generated content may be incorrect.">
              <a:extLst>
                <a:ext uri="{FF2B5EF4-FFF2-40B4-BE49-F238E27FC236}">
                  <a16:creationId xmlns:a16="http://schemas.microsoft.com/office/drawing/2014/main" id="{D598FE68-6270-DA30-B178-30F6D415C4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3261612" y="2481525"/>
              <a:ext cx="312224" cy="28800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3C7FBCC-927C-ECF6-2074-ADAEE80CA5EA}"/>
              </a:ext>
            </a:extLst>
          </p:cNvPr>
          <p:cNvGrpSpPr/>
          <p:nvPr/>
        </p:nvGrpSpPr>
        <p:grpSpPr>
          <a:xfrm>
            <a:off x="3131075" y="2914038"/>
            <a:ext cx="3003778" cy="552261"/>
            <a:chOff x="3266870" y="2968356"/>
            <a:chExt cx="3003778" cy="55226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562BB78-F2D8-D471-CE3A-3BF18606188F}"/>
                </a:ext>
              </a:extLst>
            </p:cNvPr>
            <p:cNvSpPr txBox="1"/>
            <p:nvPr/>
          </p:nvSpPr>
          <p:spPr>
            <a:xfrm>
              <a:off x="3554609" y="2968356"/>
              <a:ext cx="2716039" cy="55226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rmAutofit/>
            </a:bodyPr>
            <a:lstStyle/>
            <a:p>
              <a:pPr marL="0" indent="0" algn="l">
                <a:buNone/>
              </a:pPr>
              <a:r>
                <a:rPr lang="en-GB" sz="1200" kern="0" dirty="0">
                  <a:solidFill>
                    <a:schemeClr val="bg1"/>
                  </a:solidFill>
                  <a:latin typeface="Lora" pitchFamily="2" charset="0"/>
                </a:rPr>
                <a:t>Directeur</a:t>
              </a:r>
            </a:p>
            <a:p>
              <a:pPr marL="0" indent="0" algn="l">
                <a:buNone/>
              </a:pPr>
              <a:r>
                <a:rPr lang="en-GB" sz="1200" b="1" kern="0" dirty="0">
                  <a:solidFill>
                    <a:schemeClr val="bg1">
                      <a:lumMod val="90000"/>
                    </a:schemeClr>
                  </a:solidFill>
                  <a:latin typeface="Lora" pitchFamily="2" charset="0"/>
                </a:rPr>
                <a:t>COO WM</a:t>
              </a:r>
            </a:p>
          </p:txBody>
        </p:sp>
        <p:pic>
          <p:nvPicPr>
            <p:cNvPr id="20" name="Picture 19" descr="A red lion with a lion tail and numbers&#10;&#10;AI-generated content may be incorrect.">
              <a:extLst>
                <a:ext uri="{FF2B5EF4-FFF2-40B4-BE49-F238E27FC236}">
                  <a16:creationId xmlns:a16="http://schemas.microsoft.com/office/drawing/2014/main" id="{19445A1B-64FF-114A-82C3-7AED5AD28E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66870" y="3038327"/>
              <a:ext cx="317612" cy="317612"/>
            </a:xfrm>
            <a:prstGeom prst="rect">
              <a:avLst/>
            </a:prstGeom>
          </p:spPr>
        </p:pic>
      </p:grpSp>
      <p:pic>
        <p:nvPicPr>
          <p:cNvPr id="25" name="Picture 24" descr="A blue and white logo&#10;&#10;AI-generated content may be incorrect.">
            <a:extLst>
              <a:ext uri="{FF2B5EF4-FFF2-40B4-BE49-F238E27FC236}">
                <a16:creationId xmlns:a16="http://schemas.microsoft.com/office/drawing/2014/main" id="{85FCC2E7-298A-303A-2F1C-AE43C3B0A5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7359" y="3531545"/>
            <a:ext cx="324000" cy="324000"/>
          </a:xfrm>
          <a:prstGeom prst="rect">
            <a:avLst/>
          </a:prstGeom>
        </p:spPr>
      </p:pic>
      <p:pic>
        <p:nvPicPr>
          <p:cNvPr id="27" name="Picture 26" descr="A red shield with white text&#10;&#10;AI-generated content may be incorrect.">
            <a:extLst>
              <a:ext uri="{FF2B5EF4-FFF2-40B4-BE49-F238E27FC236}">
                <a16:creationId xmlns:a16="http://schemas.microsoft.com/office/drawing/2014/main" id="{1322C47A-0555-C8AA-1F68-441802C9C1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7359" y="3013644"/>
            <a:ext cx="324000" cy="324000"/>
          </a:xfrm>
          <a:prstGeom prst="rect">
            <a:avLst/>
          </a:prstGeom>
        </p:spPr>
      </p:pic>
      <p:pic>
        <p:nvPicPr>
          <p:cNvPr id="29" name="Picture 28" descr="A green circle with white text&#10;&#10;AI-generated content may be incorrect.">
            <a:extLst>
              <a:ext uri="{FF2B5EF4-FFF2-40B4-BE49-F238E27FC236}">
                <a16:creationId xmlns:a16="http://schemas.microsoft.com/office/drawing/2014/main" id="{5AA0F070-F8D9-0BEE-86C7-C6D6010645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7359" y="2495743"/>
            <a:ext cx="324000" cy="324000"/>
          </a:xfrm>
          <a:prstGeom prst="rect">
            <a:avLst/>
          </a:prstGeom>
        </p:spPr>
      </p:pic>
      <p:pic>
        <p:nvPicPr>
          <p:cNvPr id="31" name="Picture 30" descr="A blue circle with white logo&#10;&#10;AI-generated content may be incorrect.">
            <a:extLst>
              <a:ext uri="{FF2B5EF4-FFF2-40B4-BE49-F238E27FC236}">
                <a16:creationId xmlns:a16="http://schemas.microsoft.com/office/drawing/2014/main" id="{2C8020A8-2AC7-6DC6-F451-9401DDB3661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7359" y="1977842"/>
            <a:ext cx="324000" cy="32400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3F755934-A0B6-2F7C-ECC3-B4F632AF61B3}"/>
              </a:ext>
            </a:extLst>
          </p:cNvPr>
          <p:cNvSpPr txBox="1"/>
          <p:nvPr/>
        </p:nvSpPr>
        <p:spPr>
          <a:xfrm>
            <a:off x="6581963" y="1898132"/>
            <a:ext cx="2716039" cy="552261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0" indent="0" algn="l">
              <a:buNone/>
            </a:pPr>
            <a:r>
              <a:rPr lang="en-GB" sz="1200" kern="0" dirty="0">
                <a:solidFill>
                  <a:schemeClr val="bg1"/>
                </a:solidFill>
                <a:latin typeface="Lora" pitchFamily="2" charset="0"/>
              </a:rPr>
              <a:t>Amsterdam university </a:t>
            </a:r>
          </a:p>
          <a:p>
            <a:pPr marL="0" indent="0" algn="l">
              <a:buNone/>
            </a:pPr>
            <a:r>
              <a:rPr lang="en-GB" sz="1200" kern="0" dirty="0">
                <a:solidFill>
                  <a:schemeClr val="bg1"/>
                </a:solidFill>
                <a:latin typeface="Lora" pitchFamily="2" charset="0"/>
              </a:rPr>
              <a:t>of applied sciences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DC52727-74F0-C3E3-7BB2-93B516DE2A12}"/>
              </a:ext>
            </a:extLst>
          </p:cNvPr>
          <p:cNvSpPr txBox="1"/>
          <p:nvPr/>
        </p:nvSpPr>
        <p:spPr>
          <a:xfrm>
            <a:off x="6581962" y="2493574"/>
            <a:ext cx="2716039" cy="552261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0" indent="0" algn="l">
              <a:buNone/>
            </a:pPr>
            <a:r>
              <a:rPr lang="en-GB" sz="1200" kern="0" dirty="0">
                <a:solidFill>
                  <a:schemeClr val="bg1"/>
                </a:solidFill>
                <a:latin typeface="Lora" pitchFamily="2" charset="0"/>
              </a:rPr>
              <a:t>International Executive Program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9E03E4C-18BA-19B9-3415-58961D319067}"/>
              </a:ext>
            </a:extLst>
          </p:cNvPr>
          <p:cNvSpPr txBox="1"/>
          <p:nvPr/>
        </p:nvSpPr>
        <p:spPr>
          <a:xfrm>
            <a:off x="6608588" y="3045835"/>
            <a:ext cx="2716039" cy="3240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0" indent="0" algn="l">
              <a:buNone/>
            </a:pPr>
            <a:r>
              <a:rPr lang="en-GB" sz="1200" kern="0" dirty="0">
                <a:solidFill>
                  <a:schemeClr val="bg1"/>
                </a:solidFill>
                <a:latin typeface="Lora" pitchFamily="2" charset="0"/>
              </a:rPr>
              <a:t>FinTech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505F0D0-AD72-D99B-F98C-BD8ACB6B9387}"/>
              </a:ext>
            </a:extLst>
          </p:cNvPr>
          <p:cNvSpPr txBox="1"/>
          <p:nvPr/>
        </p:nvSpPr>
        <p:spPr>
          <a:xfrm>
            <a:off x="6608588" y="3513848"/>
            <a:ext cx="2716039" cy="416405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0" indent="0" algn="l">
              <a:buNone/>
            </a:pPr>
            <a:r>
              <a:rPr lang="en-GB" sz="1200" kern="0" dirty="0">
                <a:solidFill>
                  <a:schemeClr val="bg1"/>
                </a:solidFill>
                <a:latin typeface="Lora" pitchFamily="2" charset="0"/>
              </a:rPr>
              <a:t>Strategy Governance for Boards</a:t>
            </a:r>
          </a:p>
        </p:txBody>
      </p:sp>
      <p:pic>
        <p:nvPicPr>
          <p:cNvPr id="4" name="Picture 3" descr="A logo of a bird&#10;&#10;AI-generated content may be incorrect.">
            <a:extLst>
              <a:ext uri="{FF2B5EF4-FFF2-40B4-BE49-F238E27FC236}">
                <a16:creationId xmlns:a16="http://schemas.microsoft.com/office/drawing/2014/main" id="{4261C73D-0C01-DA9B-0E19-7AE29A3F9E62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32490" y="3505750"/>
            <a:ext cx="340642" cy="27235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84D0EB3-B64B-3A06-280F-E48011EB2045}"/>
              </a:ext>
            </a:extLst>
          </p:cNvPr>
          <p:cNvSpPr txBox="1"/>
          <p:nvPr/>
        </p:nvSpPr>
        <p:spPr>
          <a:xfrm>
            <a:off x="3484959" y="3417414"/>
            <a:ext cx="2716039" cy="552261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0" indent="0" algn="l">
              <a:buNone/>
            </a:pPr>
            <a:r>
              <a:rPr lang="en-GB" sz="1200" kern="0" dirty="0">
                <a:solidFill>
                  <a:schemeClr val="bg1"/>
                </a:solidFill>
                <a:latin typeface="Lora" pitchFamily="2" charset="0"/>
              </a:rPr>
              <a:t>Chairman</a:t>
            </a:r>
          </a:p>
          <a:p>
            <a:pPr marL="0" indent="0" algn="l">
              <a:buNone/>
            </a:pPr>
            <a:r>
              <a:rPr lang="en-GB" sz="1200" b="1" kern="0" dirty="0">
                <a:solidFill>
                  <a:schemeClr val="bg1">
                    <a:lumMod val="90000"/>
                  </a:schemeClr>
                </a:solidFill>
                <a:latin typeface="Lora" pitchFamily="2" charset="0"/>
              </a:rPr>
              <a:t>&amp; CEO</a:t>
            </a:r>
          </a:p>
        </p:txBody>
      </p:sp>
    </p:spTree>
    <p:extLst>
      <p:ext uri="{BB962C8B-B14F-4D97-AF65-F5344CB8AC3E}">
        <p14:creationId xmlns:p14="http://schemas.microsoft.com/office/powerpoint/2010/main" val="3207309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87DF3EBF-A22E-924C-FB3A-F5423814EA1D}"/>
              </a:ext>
            </a:extLst>
          </p:cNvPr>
          <p:cNvSpPr txBox="1">
            <a:spLocks/>
          </p:cNvSpPr>
          <p:nvPr/>
        </p:nvSpPr>
        <p:spPr>
          <a:xfrm>
            <a:off x="3543300" y="4557323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2"/>
                </a:solidFill>
                <a:latin typeface="Lora" panose="0200050300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488B5CA-5D7B-485C-9611-5FEBC9BE7038}" type="slidenum">
              <a:rPr lang="en-CH" smtClean="0">
                <a:solidFill>
                  <a:schemeClr val="tx1"/>
                </a:solidFill>
              </a:rPr>
              <a:pPr algn="ctr"/>
              <a:t>3</a:t>
            </a:fld>
            <a:endParaRPr lang="en-CH" dirty="0">
              <a:solidFill>
                <a:schemeClr val="tx1"/>
              </a:solidFill>
            </a:endParaRPr>
          </a:p>
        </p:txBody>
      </p:sp>
      <p:pic>
        <p:nvPicPr>
          <p:cNvPr id="11" name="Picture 10" descr="A building with a door and a glass door&#10;&#10;AI-generated content may be incorrect.">
            <a:extLst>
              <a:ext uri="{FF2B5EF4-FFF2-40B4-BE49-F238E27FC236}">
                <a16:creationId xmlns:a16="http://schemas.microsoft.com/office/drawing/2014/main" id="{258B7066-178A-F247-A1BA-BCE1AE804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88" y="0"/>
            <a:ext cx="5143500" cy="51435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3E4AEAA-10E7-A5B2-B68A-1AC38B204F94}"/>
              </a:ext>
            </a:extLst>
          </p:cNvPr>
          <p:cNvSpPr txBox="1"/>
          <p:nvPr/>
        </p:nvSpPr>
        <p:spPr>
          <a:xfrm>
            <a:off x="5975288" y="932506"/>
            <a:ext cx="2915224" cy="2833735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0" indent="0" algn="l">
              <a:buNone/>
            </a:pPr>
            <a:r>
              <a:rPr lang="en-GB" sz="3000" b="1" dirty="0">
                <a:latin typeface="Lora" panose="02000503000000020004" pitchFamily="2" charset="0"/>
                <a:ea typeface="+mj-ea"/>
                <a:cs typeface="Arial" panose="020B0604020202020204" pitchFamily="34" charset="0"/>
              </a:rPr>
              <a:t>From: Opaqueness </a:t>
            </a:r>
          </a:p>
          <a:p>
            <a:pPr marL="0" indent="0" algn="l">
              <a:buNone/>
            </a:pPr>
            <a:endParaRPr lang="en-GB" sz="3000" b="1" dirty="0">
              <a:latin typeface="Lora" panose="02000503000000020004" pitchFamily="2" charset="0"/>
              <a:ea typeface="+mj-ea"/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en-GB" sz="3000" b="1" dirty="0">
                <a:latin typeface="Lora" panose="02000503000000020004" pitchFamily="2" charset="0"/>
                <a:ea typeface="+mj-ea"/>
                <a:cs typeface="Arial" panose="020B0604020202020204" pitchFamily="34" charset="0"/>
              </a:rPr>
              <a:t>To: Transparency</a:t>
            </a:r>
          </a:p>
        </p:txBody>
      </p:sp>
      <p:pic>
        <p:nvPicPr>
          <p:cNvPr id="3" name="Picture 2" descr="A logo of a bird&#10;&#10;AI-generated content may be incorrect.">
            <a:extLst>
              <a:ext uri="{FF2B5EF4-FFF2-40B4-BE49-F238E27FC236}">
                <a16:creationId xmlns:a16="http://schemas.microsoft.com/office/drawing/2014/main" id="{062FE7DB-9156-4C5E-57D4-78857B1C96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7000"/>
          </a:blip>
          <a:stretch>
            <a:fillRect/>
          </a:stretch>
        </p:blipFill>
        <p:spPr>
          <a:xfrm>
            <a:off x="5975288" y="4441005"/>
            <a:ext cx="634463" cy="50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870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14C25-895D-17A8-E363-B0035A827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7F575A74-4AF1-8DA9-648E-8F02D55BE94C}"/>
              </a:ext>
            </a:extLst>
          </p:cNvPr>
          <p:cNvSpPr txBox="1">
            <a:spLocks/>
          </p:cNvSpPr>
          <p:nvPr/>
        </p:nvSpPr>
        <p:spPr>
          <a:xfrm>
            <a:off x="3543300" y="4557323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2"/>
                </a:solidFill>
                <a:latin typeface="Lora" panose="0200050300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488B5CA-5D7B-485C-9611-5FEBC9BE7038}" type="slidenum">
              <a:rPr lang="en-CH" smtClean="0">
                <a:solidFill>
                  <a:schemeClr val="tx1"/>
                </a:solidFill>
              </a:rPr>
              <a:pPr algn="ctr"/>
              <a:t>4</a:t>
            </a:fld>
            <a:endParaRPr lang="en-CH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1D90C2-1171-8DBC-4DA3-566A4A500052}"/>
              </a:ext>
            </a:extLst>
          </p:cNvPr>
          <p:cNvSpPr txBox="1"/>
          <p:nvPr/>
        </p:nvSpPr>
        <p:spPr>
          <a:xfrm>
            <a:off x="5884754" y="2154723"/>
            <a:ext cx="1892173" cy="615637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0" indent="0" algn="l">
              <a:buNone/>
            </a:pPr>
            <a:r>
              <a:rPr lang="en-GB" sz="3000" b="1" dirty="0">
                <a:latin typeface="Lora" panose="02000503000000020004" pitchFamily="2" charset="0"/>
                <a:ea typeface="+mj-ea"/>
                <a:cs typeface="Arial" panose="020B0604020202020204" pitchFamily="34" charset="0"/>
              </a:rPr>
              <a:t>Diversity</a:t>
            </a:r>
          </a:p>
        </p:txBody>
      </p:sp>
      <p:pic>
        <p:nvPicPr>
          <p:cNvPr id="3" name="Picture 2" descr="A collage of people in different colors&#10;&#10;AI-generated content may be incorrect.">
            <a:extLst>
              <a:ext uri="{FF2B5EF4-FFF2-40B4-BE49-F238E27FC236}">
                <a16:creationId xmlns:a16="http://schemas.microsoft.com/office/drawing/2014/main" id="{B09B6AC1-F4BA-3FE1-C302-F39561B80A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88" y="0"/>
            <a:ext cx="5143500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06231B-ABD5-A06E-0537-050049A1771C}"/>
              </a:ext>
            </a:extLst>
          </p:cNvPr>
          <p:cNvSpPr txBox="1"/>
          <p:nvPr/>
        </p:nvSpPr>
        <p:spPr>
          <a:xfrm>
            <a:off x="7613954" y="2263358"/>
            <a:ext cx="280657" cy="262551"/>
          </a:xfrm>
          <a:prstGeom prst="rect">
            <a:avLst/>
          </a:prstGeom>
        </p:spPr>
        <p:txBody>
          <a:bodyPr vert="horz" wrap="square" lIns="91440" tIns="45720" rIns="91440" bIns="45720" rtlCol="0">
            <a:normAutofit fontScale="92500" lnSpcReduction="20000"/>
          </a:bodyPr>
          <a:lstStyle/>
          <a:p>
            <a:pPr marL="0" indent="0" algn="l">
              <a:buNone/>
            </a:pPr>
            <a:r>
              <a:rPr lang="en-GB" sz="1400" b="1" dirty="0">
                <a:latin typeface="Lora" panose="02000503000000020004" pitchFamily="2" charset="0"/>
                <a:ea typeface="+mj-ea"/>
                <a:cs typeface="Arial" panose="020B0604020202020204" pitchFamily="34" charset="0"/>
              </a:rPr>
              <a:t>2</a:t>
            </a:r>
            <a:endParaRPr lang="en-GB" sz="1400" dirty="0"/>
          </a:p>
        </p:txBody>
      </p:sp>
      <p:pic>
        <p:nvPicPr>
          <p:cNvPr id="2" name="Picture 1" descr="A logo of a bird&#10;&#10;AI-generated content may be incorrect.">
            <a:extLst>
              <a:ext uri="{FF2B5EF4-FFF2-40B4-BE49-F238E27FC236}">
                <a16:creationId xmlns:a16="http://schemas.microsoft.com/office/drawing/2014/main" id="{DA03978D-4603-9788-C30A-7700B96A4F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7000"/>
          </a:blip>
          <a:stretch>
            <a:fillRect/>
          </a:stretch>
        </p:blipFill>
        <p:spPr>
          <a:xfrm>
            <a:off x="5975288" y="4441005"/>
            <a:ext cx="634463" cy="50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247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66384-63F3-D86F-A26F-F1734E582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945CBC7A-7541-462A-7C96-AC35D2B3D226}"/>
              </a:ext>
            </a:extLst>
          </p:cNvPr>
          <p:cNvSpPr txBox="1">
            <a:spLocks/>
          </p:cNvSpPr>
          <p:nvPr/>
        </p:nvSpPr>
        <p:spPr>
          <a:xfrm>
            <a:off x="3543300" y="4557323"/>
            <a:ext cx="2057400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2"/>
                </a:solidFill>
                <a:latin typeface="Lora" panose="0200050300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488B5CA-5D7B-485C-9611-5FEBC9BE7038}" type="slidenum">
              <a:rPr lang="en-CH" smtClean="0">
                <a:solidFill>
                  <a:schemeClr val="tx1"/>
                </a:solidFill>
              </a:rPr>
              <a:pPr algn="ctr"/>
              <a:t>5</a:t>
            </a:fld>
            <a:endParaRPr lang="en-CH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8881B7-5856-1D2E-2E08-0C45F8343F4A}"/>
              </a:ext>
            </a:extLst>
          </p:cNvPr>
          <p:cNvSpPr txBox="1"/>
          <p:nvPr/>
        </p:nvSpPr>
        <p:spPr>
          <a:xfrm>
            <a:off x="5975288" y="932506"/>
            <a:ext cx="2915224" cy="2833735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GB" sz="3000" b="1" dirty="0">
                <a:latin typeface="Lora" panose="02000503000000020004" pitchFamily="2" charset="0"/>
                <a:ea typeface="+mj-ea"/>
                <a:cs typeface="Arial" panose="020B0604020202020204" pitchFamily="34" charset="0"/>
              </a:rPr>
              <a:t>Recruitment</a:t>
            </a:r>
          </a:p>
          <a:p>
            <a:pPr marL="0" indent="0" algn="ctr">
              <a:buNone/>
            </a:pPr>
            <a:endParaRPr lang="en-GB" sz="3000" b="1" dirty="0">
              <a:latin typeface="Lora" panose="02000503000000020004" pitchFamily="2" charset="0"/>
              <a:ea typeface="+mj-ea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3000" b="1" dirty="0">
                <a:latin typeface="Lora" panose="02000503000000020004" pitchFamily="2" charset="0"/>
                <a:ea typeface="+mj-ea"/>
                <a:cs typeface="Arial" panose="020B0604020202020204" pitchFamily="34" charset="0"/>
              </a:rPr>
              <a:t>&amp;</a:t>
            </a:r>
          </a:p>
          <a:p>
            <a:pPr marL="0" indent="0" algn="ctr">
              <a:buNone/>
            </a:pPr>
            <a:endParaRPr lang="en-GB" sz="3000" b="1" dirty="0">
              <a:latin typeface="Lora" panose="02000503000000020004" pitchFamily="2" charset="0"/>
              <a:ea typeface="+mj-ea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3000" b="1" dirty="0">
                <a:latin typeface="Lora" panose="02000503000000020004" pitchFamily="2" charset="0"/>
                <a:ea typeface="+mj-ea"/>
                <a:cs typeface="Arial" panose="020B0604020202020204" pitchFamily="34" charset="0"/>
              </a:rPr>
              <a:t>Education</a:t>
            </a:r>
          </a:p>
        </p:txBody>
      </p:sp>
      <p:pic>
        <p:nvPicPr>
          <p:cNvPr id="3" name="Picture 2" descr="A hand touching a glowing light&#10;&#10;AI-generated content may be incorrect.">
            <a:extLst>
              <a:ext uri="{FF2B5EF4-FFF2-40B4-BE49-F238E27FC236}">
                <a16:creationId xmlns:a16="http://schemas.microsoft.com/office/drawing/2014/main" id="{AFAEB43F-E0F3-9FCD-CE56-1217E19A7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41" y="0"/>
            <a:ext cx="5143500" cy="5143500"/>
          </a:xfrm>
          <a:prstGeom prst="rect">
            <a:avLst/>
          </a:prstGeom>
        </p:spPr>
      </p:pic>
      <p:pic>
        <p:nvPicPr>
          <p:cNvPr id="2" name="Picture 1" descr="A logo of a bird&#10;&#10;AI-generated content may be incorrect.">
            <a:extLst>
              <a:ext uri="{FF2B5EF4-FFF2-40B4-BE49-F238E27FC236}">
                <a16:creationId xmlns:a16="http://schemas.microsoft.com/office/drawing/2014/main" id="{450B8C4C-9002-7F6F-A92B-479533E301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7000"/>
          </a:blip>
          <a:stretch>
            <a:fillRect/>
          </a:stretch>
        </p:blipFill>
        <p:spPr>
          <a:xfrm>
            <a:off x="5975288" y="4441005"/>
            <a:ext cx="634463" cy="50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078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D1268E73-D1BA-874D-BBF2-322AD116CF8E}"/>
              </a:ext>
            </a:extLst>
          </p:cNvPr>
          <p:cNvSpPr txBox="1">
            <a:spLocks/>
          </p:cNvSpPr>
          <p:nvPr/>
        </p:nvSpPr>
        <p:spPr>
          <a:xfrm>
            <a:off x="856280" y="2173478"/>
            <a:ext cx="3285952" cy="1060703"/>
          </a:xfrm>
          <a:prstGeom prst="rect">
            <a:avLst/>
          </a:prstGeom>
        </p:spPr>
        <p:txBody>
          <a:bodyPr anchor="b" anchorCtr="0"/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baseline="0">
                <a:solidFill>
                  <a:schemeClr val="tx1"/>
                </a:solidFill>
                <a:latin typeface="Lora" panose="02000503000000020004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AU" sz="3400" dirty="0">
                <a:solidFill>
                  <a:schemeClr val="bg1"/>
                </a:solidFill>
              </a:rPr>
              <a:t>Matched with </a:t>
            </a:r>
            <a:r>
              <a:rPr lang="en-AU" sz="3400" dirty="0">
                <a:solidFill>
                  <a:schemeClr val="bg2"/>
                </a:solidFill>
              </a:rPr>
              <a:t>wisdom.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39CAF8C9-957A-3240-B4D7-FCF2D2FBE856}"/>
              </a:ext>
            </a:extLst>
          </p:cNvPr>
          <p:cNvSpPr txBox="1">
            <a:spLocks/>
          </p:cNvSpPr>
          <p:nvPr/>
        </p:nvSpPr>
        <p:spPr>
          <a:xfrm>
            <a:off x="5001770" y="2173478"/>
            <a:ext cx="2801110" cy="1622879"/>
          </a:xfrm>
          <a:prstGeom prst="rect">
            <a:avLst/>
          </a:prstGeom>
        </p:spPr>
        <p:txBody>
          <a:bodyPr vert="horz" lIns="91440" tIns="46800" rIns="91440" bIns="46800" rtlCol="0" anchor="t" anchorCtr="0">
            <a:noAutofit/>
          </a:bodyPr>
          <a:lstStyle>
            <a:lvl1pPr marL="0" indent="0" algn="l" defTabSz="514350" rtl="0" eaLnBrk="1" latinLnBrk="0" hangingPunct="1">
              <a:lnSpc>
                <a:spcPct val="110000"/>
              </a:lnSpc>
              <a:spcBef>
                <a:spcPts val="1013"/>
              </a:spcBef>
              <a:buFont typeface="Arial" panose="020B0604020202020204" pitchFamily="34" charset="0"/>
              <a:buNone/>
              <a:defRPr sz="1350" b="1" kern="1200" baseline="0">
                <a:solidFill>
                  <a:schemeClr val="bg1"/>
                </a:solidFill>
                <a:latin typeface="☞ARBORIA-LIGHT" panose="02000506020000020004" pitchFamily="2" charset="0"/>
                <a:ea typeface="+mn-ea"/>
                <a:cs typeface="+mn-cs"/>
              </a:defRPr>
            </a:lvl1pPr>
            <a:lvl2pPr marL="257175" indent="0" algn="l" defTabSz="514350" rtl="0" eaLnBrk="1" latinLnBrk="0" hangingPunct="1">
              <a:lnSpc>
                <a:spcPct val="110000"/>
              </a:lnSpc>
              <a:spcBef>
                <a:spcPts val="731"/>
              </a:spcBef>
              <a:buFont typeface="Arial" panose="020B0604020202020204" pitchFamily="34" charset="0"/>
              <a:buNone/>
              <a:defRPr sz="1125" b="1" kern="1200" baseline="0">
                <a:solidFill>
                  <a:schemeClr val="tx2"/>
                </a:solidFill>
                <a:latin typeface="☞ARBORIA-LIGHT" panose="02000506020000020004" pitchFamily="2" charset="0"/>
                <a:ea typeface="+mn-ea"/>
                <a:cs typeface="+mn-cs"/>
              </a:defRPr>
            </a:lvl2pPr>
            <a:lvl3pPr marL="514350" indent="0" algn="l" defTabSz="514350" rtl="0" eaLnBrk="1" latinLnBrk="0" hangingPunct="1">
              <a:lnSpc>
                <a:spcPct val="110000"/>
              </a:lnSpc>
              <a:spcBef>
                <a:spcPts val="731"/>
              </a:spcBef>
              <a:buFont typeface="Arial" panose="020B0604020202020204" pitchFamily="34" charset="0"/>
              <a:buNone/>
              <a:defRPr sz="1013" b="1" kern="1200" baseline="0">
                <a:solidFill>
                  <a:schemeClr val="tx2"/>
                </a:solidFill>
                <a:latin typeface="☞ARBORIA-LIGHT" panose="02000506020000020004" pitchFamily="2" charset="0"/>
                <a:ea typeface="+mn-ea"/>
                <a:cs typeface="+mn-cs"/>
              </a:defRPr>
            </a:lvl3pPr>
            <a:lvl4pPr marL="771525" indent="0" algn="l" defTabSz="514350" rtl="0" eaLnBrk="1" latinLnBrk="0" hangingPunct="1">
              <a:lnSpc>
                <a:spcPct val="110000"/>
              </a:lnSpc>
              <a:spcBef>
                <a:spcPts val="731"/>
              </a:spcBef>
              <a:buFont typeface="Arial" panose="020B0604020202020204" pitchFamily="34" charset="0"/>
              <a:buNone/>
              <a:defRPr sz="900" b="1" kern="1200" baseline="0">
                <a:solidFill>
                  <a:schemeClr val="tx2"/>
                </a:solidFill>
                <a:latin typeface="☞ARBORIA-LIGHT" panose="02000506020000020004" pitchFamily="2" charset="0"/>
                <a:ea typeface="+mn-ea"/>
                <a:cs typeface="+mn-cs"/>
              </a:defRPr>
            </a:lvl4pPr>
            <a:lvl5pPr marL="1028700" indent="0" algn="l" defTabSz="514350" rtl="0" eaLnBrk="1" latinLnBrk="0" hangingPunct="1">
              <a:lnSpc>
                <a:spcPct val="110000"/>
              </a:lnSpc>
              <a:spcBef>
                <a:spcPts val="731"/>
              </a:spcBef>
              <a:buFont typeface="Arial" panose="020B0604020202020204" pitchFamily="34" charset="0"/>
              <a:buNone/>
              <a:defRPr sz="900" b="1" kern="1200" baseline="0">
                <a:solidFill>
                  <a:schemeClr val="tx2"/>
                </a:solidFill>
                <a:latin typeface="☞ARBORIA-LIGHT" panose="02000506020000020004" pitchFamily="2" charset="0"/>
                <a:ea typeface="+mn-ea"/>
                <a:cs typeface="+mn-cs"/>
              </a:defRPr>
            </a:lvl5pPr>
            <a:lvl6pPr marL="1285875" indent="0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3050" indent="0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00225" indent="0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0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100" dirty="0">
                <a:latin typeface="Lora" panose="02000503000000020004" pitchFamily="2" charset="0"/>
              </a:rPr>
              <a:t>Board Owl AG</a:t>
            </a:r>
          </a:p>
          <a:p>
            <a:r>
              <a:rPr lang="en-AU" sz="1100" b="0" dirty="0" err="1">
                <a:latin typeface="Lora" panose="02000503000000020004" pitchFamily="2" charset="0"/>
              </a:rPr>
              <a:t>Minervastrasse</a:t>
            </a:r>
            <a:r>
              <a:rPr lang="en-AU" sz="1100" b="0" dirty="0">
                <a:latin typeface="Lora" panose="02000503000000020004" pitchFamily="2" charset="0"/>
              </a:rPr>
              <a:t> 119</a:t>
            </a:r>
          </a:p>
          <a:p>
            <a:r>
              <a:rPr lang="en-AU" sz="1100" b="0" dirty="0">
                <a:latin typeface="Lora" panose="02000503000000020004" pitchFamily="2" charset="0"/>
              </a:rPr>
              <a:t>8032 Zürich</a:t>
            </a:r>
          </a:p>
          <a:p>
            <a:r>
              <a:rPr lang="en-AU" sz="1100" b="0" dirty="0">
                <a:latin typeface="Lora" panose="02000503000000020004" pitchFamily="2" charset="0"/>
              </a:rPr>
              <a:t>Switzerland</a:t>
            </a:r>
          </a:p>
          <a:p>
            <a:r>
              <a:rPr lang="en-AU" sz="1100" b="0" dirty="0">
                <a:latin typeface="Lora" panose="02000503000000020004" pitchFamily="2" charset="0"/>
              </a:rPr>
              <a:t>+41 44 523 05 10</a:t>
            </a:r>
          </a:p>
          <a:p>
            <a:r>
              <a:rPr lang="en-AU" sz="1100" b="0" dirty="0" err="1">
                <a:latin typeface="Lora" panose="02000503000000020004" pitchFamily="2" charset="0"/>
              </a:rPr>
              <a:t>success@boardowl.com</a:t>
            </a:r>
            <a:endParaRPr lang="en-AU" sz="1100" b="0" dirty="0">
              <a:latin typeface="Lora" panose="02000503000000020004" pitchFamily="2" charset="0"/>
            </a:endParaRPr>
          </a:p>
          <a:p>
            <a:r>
              <a:rPr lang="en-AU" sz="1100" b="0" dirty="0" err="1">
                <a:latin typeface="Lora" panose="02000503000000020004" pitchFamily="2" charset="0"/>
              </a:rPr>
              <a:t>www.boardowl.com</a:t>
            </a:r>
            <a:endParaRPr lang="en-AU" sz="1100" b="0" dirty="0">
              <a:latin typeface="Lora" panose="02000503000000020004" pitchFamily="2" charset="0"/>
            </a:endParaRPr>
          </a:p>
        </p:txBody>
      </p:sp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19483FBC-8342-2142-B2CC-606355753E3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5640" y="3435862"/>
            <a:ext cx="439868" cy="444702"/>
          </a:xfrm>
          <a:prstGeom prst="rect">
            <a:avLst/>
          </a:prstGeom>
        </p:spPr>
      </p:pic>
      <p:pic>
        <p:nvPicPr>
          <p:cNvPr id="6" name="Picture 5" descr="Qr code&#10;&#10;Description automatically generated">
            <a:extLst>
              <a:ext uri="{FF2B5EF4-FFF2-40B4-BE49-F238E27FC236}">
                <a16:creationId xmlns:a16="http://schemas.microsoft.com/office/drawing/2014/main" id="{D455B4D9-3B25-9D47-B222-30BF73C2A5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680" y="3435862"/>
            <a:ext cx="435240" cy="4447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095170-3E8F-5046-94DF-A6A868DA714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3982" y="4153921"/>
            <a:ext cx="101115" cy="1424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646A4D-F5E6-1848-94E2-D7CCC5F96B9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1944" y="2554310"/>
            <a:ext cx="110933" cy="149519"/>
          </a:xfrm>
          <a:prstGeom prst="rect">
            <a:avLst/>
          </a:prstGeom>
        </p:spPr>
      </p:pic>
      <p:pic>
        <p:nvPicPr>
          <p:cNvPr id="12" name="Picture 1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E7DD3E0-B601-2944-85E8-45FB6A5B425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1692" y="3480971"/>
            <a:ext cx="144696" cy="14951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2E7518E-E2A0-AA42-8208-00E42B359B6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6385" y="3839331"/>
            <a:ext cx="137932" cy="10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0972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Great Ocean Road Coast &amp; Parks Authority (no logos in footer)">
  <a:themeElements>
    <a:clrScheme name="Custom 2">
      <a:dk1>
        <a:srgbClr val="184553"/>
      </a:dk1>
      <a:lt1>
        <a:srgbClr val="F7F2ED"/>
      </a:lt1>
      <a:dk2>
        <a:srgbClr val="0C2D36"/>
      </a:dk2>
      <a:lt2>
        <a:srgbClr val="D3BE99"/>
      </a:lt2>
      <a:accent1>
        <a:srgbClr val="D3BE99"/>
      </a:accent1>
      <a:accent2>
        <a:srgbClr val="184553"/>
      </a:accent2>
      <a:accent3>
        <a:srgbClr val="0C2D36"/>
      </a:accent3>
      <a:accent4>
        <a:srgbClr val="F0EEEB"/>
      </a:accent4>
      <a:accent5>
        <a:srgbClr val="E7E3DF"/>
      </a:accent5>
      <a:accent6>
        <a:srgbClr val="E4E2E2"/>
      </a:accent6>
      <a:hlink>
        <a:srgbClr val="184553"/>
      </a:hlink>
      <a:folHlink>
        <a:srgbClr val="0C2D36"/>
      </a:folHlink>
    </a:clrScheme>
    <a:fontScheme name="Board Owl">
      <a:majorFont>
        <a:latin typeface="Lora"/>
        <a:ea typeface=""/>
        <a:cs typeface=""/>
      </a:majorFont>
      <a:minorFont>
        <a:latin typeface="Arboria-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 l="-2513" r="-2513"/>
          </a:stretch>
        </a:blipFill>
        <a:ln w="9506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txDef>
      <a:spPr/>
      <a:bodyPr vert="horz" lIns="91440" tIns="45720" rIns="91440" bIns="45720" rtlCol="0">
        <a:normAutofit/>
      </a:bodyPr>
      <a:lstStyle>
        <a:defPPr marL="0" indent="0" algn="l">
          <a:buNone/>
          <a:defRPr sz="110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oard Owl" id="{40ECE434-2C2F-5B49-8953-38482480C3E6}" vid="{3909F887-F2BE-864B-B582-A7DE81BF287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Great Ocean Road Coast &amp; Parks Authority (no logos in footer)</Template>
  <TotalTime>54</TotalTime>
  <Words>106</Words>
  <Application>Microsoft Macintosh PowerPoint</Application>
  <PresentationFormat>On-screen Show (16:9)</PresentationFormat>
  <Paragraphs>42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Calibri</vt:lpstr>
      <vt:lpstr>Arial</vt:lpstr>
      <vt:lpstr>Blacker Display</vt:lpstr>
      <vt:lpstr>Lora</vt:lpstr>
      <vt:lpstr>Great Ocean Road Coast &amp; Parks Authority (no logos in footer)</vt:lpstr>
      <vt:lpstr>Why boards  need to see  the light of day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Donald Waterreus</dc:creator>
  <cp:lastModifiedBy>Donald Waterreus</cp:lastModifiedBy>
  <cp:revision>12</cp:revision>
  <cp:lastPrinted>2022-03-22T16:45:38Z</cp:lastPrinted>
  <dcterms:created xsi:type="dcterms:W3CDTF">2025-01-23T14:05:27Z</dcterms:created>
  <dcterms:modified xsi:type="dcterms:W3CDTF">2025-02-06T08:12:59Z</dcterms:modified>
</cp:coreProperties>
</file>