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bookmarkIdSeed="2">
  <p:sldMasterIdLst>
    <p:sldMasterId id="2147483648" r:id="rId4"/>
  </p:sldMasterIdLst>
  <p:notesMasterIdLst>
    <p:notesMasterId r:id="rId18"/>
  </p:notesMasterIdLst>
  <p:handoutMasterIdLst>
    <p:handoutMasterId r:id="rId19"/>
  </p:handoutMasterIdLst>
  <p:sldIdLst>
    <p:sldId id="2141414766" r:id="rId5"/>
    <p:sldId id="256" r:id="rId6"/>
    <p:sldId id="2147483647" r:id="rId7"/>
    <p:sldId id="2147483644" r:id="rId8"/>
    <p:sldId id="2147483621" r:id="rId9"/>
    <p:sldId id="260" r:id="rId10"/>
    <p:sldId id="2147483624" r:id="rId11"/>
    <p:sldId id="257" r:id="rId12"/>
    <p:sldId id="2147483646" r:id="rId13"/>
    <p:sldId id="258" r:id="rId14"/>
    <p:sldId id="2141414773" r:id="rId15"/>
    <p:sldId id="259" r:id="rId16"/>
    <p:sldId id="317" r:id="rId17"/>
  </p:sldIdLst>
  <p:sldSz cx="12192000" cy="6858000"/>
  <p:notesSz cx="20104100" cy="11309350"/>
  <p:defaultTextStyle>
    <a:defPPr>
      <a:defRPr kern="0"/>
    </a:def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78D90F-ED19-BC2C-A80C-453BB6737471}" name="Nicole Wanninger" initials="NW" userId="294e3c47ab4e4689" providerId="Windows Live"/>
  <p188:author id="{0C6C3D32-8673-49EF-6E27-638318CEF8C1}" name="Gastbenutzer" initials="Ga" userId="S::urn:spo:anon#1fefe2c27d499504fbe2221eb2d52c0ec1a77bde8502acc342357c81731db79c::" providerId="AD"/>
  <p188:author id="{1714BCB0-39DF-BE5D-6813-71C702677751}" name="Susanne Schwenger" initials="SS" userId="S::susanne.schwenger@ultrabold.com::2de4de5e-3944-41ff-9e8d-0d44ba3a1827" providerId="AD"/>
  <p188:author id="{9532D5CE-324C-41EE-02DE-615CE3F7E17C}" name="Dominik Läufer" initials="DL" userId="S::dominik.laeufer@ultrabold.com::618a5999-da83-420a-8179-da7010e69ad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my von Bentivegni" initials="RvB" lastIdx="2" clrIdx="0">
    <p:extLst>
      <p:ext uri="{19B8F6BF-5375-455C-9EA6-DF929625EA0E}">
        <p15:presenceInfo xmlns:p15="http://schemas.microsoft.com/office/powerpoint/2012/main" userId="S::romy.von.bentivegni@hays.de::aecd539e-b422-4c85-b9ed-c094f44d31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0EB"/>
    <a:srgbClr val="000000"/>
    <a:srgbClr val="00A0FF"/>
    <a:srgbClr val="007FA9"/>
    <a:srgbClr val="2DBAD7"/>
    <a:srgbClr val="002776"/>
    <a:srgbClr val="FF33CC"/>
    <a:srgbClr val="FFFFFF"/>
    <a:srgbClr val="E6E6E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F3D231-B71D-3F0B-63B1-65F6AF94D0BC}" v="16" dt="2025-03-12T09:45:50.231"/>
    <p1510:client id="{42D1707B-82DE-40C6-8344-5441AA0C7D53}" v="3159" vWet="3161" dt="2025-03-12T11:08:40.280"/>
    <p1510:client id="{6BC454D3-964E-4700-83E2-16636B74DCE1}" v="3007" dt="2025-03-12T11:50:19.742"/>
    <p1510:client id="{D079C303-8721-9180-EA27-2903C0381F6E}" v="51" dt="2025-03-12T11:24:06.204"/>
  </p1510:revLst>
</p1510:revInfo>
</file>

<file path=ppt/tableStyles.xml><?xml version="1.0" encoding="utf-8"?>
<a:tblStyleLst xmlns:a="http://schemas.openxmlformats.org/drawingml/2006/main" def="{3B4B98B0-60AC-42C2-AFA5-B58CD77FA1E5}">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4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3FFE9-F619-47EE-A94D-03CCAFBAAE41}" type="doc">
      <dgm:prSet loTypeId="urn:microsoft.com/office/officeart/2005/8/layout/hProcess4" loCatId="process" qsTypeId="urn:microsoft.com/office/officeart/2005/8/quickstyle/simple1" qsCatId="simple" csTypeId="urn:microsoft.com/office/officeart/2005/8/colors/colorful3" csCatId="colorful" phldr="1"/>
      <dgm:spPr/>
      <dgm:t>
        <a:bodyPr/>
        <a:lstStyle/>
        <a:p>
          <a:endParaRPr lang="en-GB"/>
        </a:p>
      </dgm:t>
    </dgm:pt>
    <dgm:pt modelId="{03668D16-DC51-4084-AF46-28E63AA7EE84}">
      <dgm:prSet phldrT="[Text]" custT="1"/>
      <dgm:spPr>
        <a:solidFill>
          <a:schemeClr val="tx2"/>
        </a:solidFill>
        <a:ln w="19050">
          <a:noFill/>
        </a:ln>
      </dgm:spPr>
      <dgm:t>
        <a:bodyPr/>
        <a:lstStyle/>
        <a:p>
          <a:r>
            <a:rPr lang="en-GB" sz="3733">
              <a:solidFill>
                <a:schemeClr val="tx1"/>
              </a:solidFill>
              <a:latin typeface="+mn-lt"/>
              <a:ea typeface="+mn-ea"/>
              <a:cs typeface="+mn-cs"/>
            </a:rPr>
            <a:t>01</a:t>
          </a:r>
        </a:p>
        <a:p>
          <a:r>
            <a:rPr lang="en-GB" sz="1600" b="1">
              <a:latin typeface="Arial" panose="020B0604020202020204" pitchFamily="34" charset="0"/>
              <a:cs typeface="Arial" panose="020B0604020202020204" pitchFamily="34" charset="0"/>
            </a:rPr>
            <a:t>DATA AND ANALYSIS</a:t>
          </a:r>
        </a:p>
      </dgm:t>
    </dgm:pt>
    <dgm:pt modelId="{01B730CC-4028-4AF1-BD72-375116AB6E79}" type="parTrans" cxnId="{9A4A1D98-8EC5-4C4A-886B-1E2D63E1E33B}">
      <dgm:prSet/>
      <dgm:spPr/>
      <dgm:t>
        <a:bodyPr/>
        <a:lstStyle/>
        <a:p>
          <a:endParaRPr lang="en-GB"/>
        </a:p>
      </dgm:t>
    </dgm:pt>
    <dgm:pt modelId="{2E60E9E0-C070-432C-A436-521FB1A4F75E}" type="sibTrans" cxnId="{9A4A1D98-8EC5-4C4A-886B-1E2D63E1E33B}">
      <dgm:prSet>
        <dgm:style>
          <a:lnRef idx="0">
            <a:scrgbClr r="0" g="0" b="0"/>
          </a:lnRef>
          <a:fillRef idx="0">
            <a:scrgbClr r="0" g="0" b="0"/>
          </a:fillRef>
          <a:effectRef idx="0">
            <a:scrgbClr r="0" g="0" b="0"/>
          </a:effectRef>
          <a:fontRef idx="minor">
            <a:schemeClr val="lt1"/>
          </a:fontRef>
        </dgm:style>
      </dgm:prSet>
      <dgm:spPr>
        <a:solidFill>
          <a:schemeClr val="tx2"/>
        </a:solidFill>
        <a:ln>
          <a:noFill/>
        </a:ln>
      </dgm:spPr>
      <dgm:t>
        <a:bodyPr/>
        <a:lstStyle/>
        <a:p>
          <a:endParaRPr lang="en-GB">
            <a:latin typeface="Arial" panose="020B0604020202020204" pitchFamily="34" charset="0"/>
            <a:cs typeface="Arial" panose="020B0604020202020204" pitchFamily="34" charset="0"/>
          </a:endParaRPr>
        </a:p>
      </dgm:t>
    </dgm:pt>
    <dgm:pt modelId="{8ED8E8BA-0081-4798-9F53-2C3623085B68}">
      <dgm:prSet phldrT="[Text]" custT="1"/>
      <dgm:spPr>
        <a:solidFill>
          <a:schemeClr val="tx1">
            <a:alpha val="90000"/>
          </a:schemeClr>
        </a:solidFill>
        <a:ln w="19050">
          <a:noFill/>
        </a:ln>
      </dgm:spPr>
      <dgm:t>
        <a:bodyPr/>
        <a:lstStyle/>
        <a:p>
          <a:pPr marL="265113" indent="-179388">
            <a:lnSpc>
              <a:spcPct val="100000"/>
            </a:lnSpc>
            <a:buFont typeface="Arial" panose="020B0604020202020204" pitchFamily="34" charset="0"/>
            <a:buChar char="•"/>
          </a:pPr>
          <a:r>
            <a:rPr lang="en-GB" sz="1300">
              <a:solidFill>
                <a:schemeClr val="bg2"/>
              </a:solidFill>
              <a:latin typeface="Arial" panose="020B0604020202020204" pitchFamily="34" charset="0"/>
              <a:cs typeface="Arial" panose="020B0604020202020204" pitchFamily="34" charset="0"/>
            </a:rPr>
            <a:t>Workforce raw data</a:t>
          </a:r>
        </a:p>
      </dgm:t>
    </dgm:pt>
    <dgm:pt modelId="{1557E7B4-FC7A-49A2-9060-0578E6699F08}" type="parTrans" cxnId="{C80584D6-48C5-4B69-B1B0-9B35CC5E6F37}">
      <dgm:prSet/>
      <dgm:spPr/>
      <dgm:t>
        <a:bodyPr/>
        <a:lstStyle/>
        <a:p>
          <a:endParaRPr lang="en-GB"/>
        </a:p>
      </dgm:t>
    </dgm:pt>
    <dgm:pt modelId="{AE891396-B2FB-4321-829C-6B45F9162B32}" type="sibTrans" cxnId="{C80584D6-48C5-4B69-B1B0-9B35CC5E6F37}">
      <dgm:prSet/>
      <dgm:spPr/>
      <dgm:t>
        <a:bodyPr/>
        <a:lstStyle/>
        <a:p>
          <a:endParaRPr lang="en-GB"/>
        </a:p>
      </dgm:t>
    </dgm:pt>
    <dgm:pt modelId="{A38E0518-5B94-43BE-B815-89A4D6108E69}">
      <dgm:prSet phldrT="[Text]" custT="1"/>
      <dgm:spPr>
        <a:solidFill>
          <a:schemeClr val="tx1">
            <a:alpha val="90000"/>
          </a:schemeClr>
        </a:solidFill>
        <a:ln w="19050">
          <a:noFill/>
        </a:ln>
      </dgm:spPr>
      <dgm:t>
        <a:bodyPr/>
        <a:lstStyle/>
        <a:p>
          <a:pPr marL="265113" indent="-179388">
            <a:lnSpc>
              <a:spcPct val="100000"/>
            </a:lnSpc>
            <a:buFont typeface="Arial" panose="020B0604020202020204" pitchFamily="34" charset="0"/>
            <a:buChar char="•"/>
          </a:pPr>
          <a:r>
            <a:rPr lang="en-GB" sz="1300">
              <a:solidFill>
                <a:schemeClr val="bg2"/>
              </a:solidFill>
              <a:latin typeface="Arial" panose="020B0604020202020204" pitchFamily="34" charset="0"/>
              <a:cs typeface="Arial" panose="020B0604020202020204" pitchFamily="34" charset="0"/>
            </a:rPr>
            <a:t>Horizon scan data</a:t>
          </a:r>
        </a:p>
      </dgm:t>
    </dgm:pt>
    <dgm:pt modelId="{33C72CD2-48C7-4D8D-B9AD-1E5F7AEB7B72}" type="parTrans" cxnId="{CAB35D23-EF39-460A-ACDE-A62EBF7F1708}">
      <dgm:prSet/>
      <dgm:spPr/>
      <dgm:t>
        <a:bodyPr/>
        <a:lstStyle/>
        <a:p>
          <a:endParaRPr lang="en-GB"/>
        </a:p>
      </dgm:t>
    </dgm:pt>
    <dgm:pt modelId="{CDD30C72-8148-4970-82AE-AF27E3916DD2}" type="sibTrans" cxnId="{CAB35D23-EF39-460A-ACDE-A62EBF7F1708}">
      <dgm:prSet/>
      <dgm:spPr/>
      <dgm:t>
        <a:bodyPr/>
        <a:lstStyle/>
        <a:p>
          <a:endParaRPr lang="en-GB"/>
        </a:p>
      </dgm:t>
    </dgm:pt>
    <dgm:pt modelId="{BD8B8B12-1976-43C0-B77D-F56D8D2BE53D}">
      <dgm:prSet phldrT="[Text]" custT="1">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lstStyle/>
        <a:p>
          <a:pPr marL="0" lvl="0" indent="0" algn="ctr" defTabSz="1659318">
            <a:lnSpc>
              <a:spcPct val="90000"/>
            </a:lnSpc>
            <a:spcBef>
              <a:spcPct val="0"/>
            </a:spcBef>
            <a:spcAft>
              <a:spcPct val="35000"/>
            </a:spcAft>
            <a:buNone/>
          </a:pPr>
          <a:r>
            <a:rPr lang="en-GB" sz="3733" kern="1200">
              <a:solidFill>
                <a:srgbClr val="002776"/>
              </a:solidFill>
              <a:latin typeface="Arial"/>
              <a:ea typeface="+mn-ea"/>
              <a:cs typeface="+mn-cs"/>
            </a:rPr>
            <a:t>02</a:t>
          </a:r>
        </a:p>
        <a:p>
          <a:pPr marL="0" lvl="0" algn="ctr"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BUILD</a:t>
          </a:r>
        </a:p>
      </dgm:t>
    </dgm:pt>
    <dgm:pt modelId="{F118CF4D-8F37-4745-8B16-9B9B841DB7F9}" type="parTrans" cxnId="{FE504719-6DFE-4CB8-9264-523406E63710}">
      <dgm:prSet/>
      <dgm:spPr/>
      <dgm:t>
        <a:bodyPr/>
        <a:lstStyle/>
        <a:p>
          <a:endParaRPr lang="en-GB"/>
        </a:p>
      </dgm:t>
    </dgm:pt>
    <dgm:pt modelId="{62A495F8-748D-46C5-B9AD-7176332C63EA}" type="sibTrans" cxnId="{FE504719-6DFE-4CB8-9264-523406E63710}">
      <dgm:prSet>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lstStyle/>
        <a:p>
          <a:endParaRPr lang="en-GB">
            <a:latin typeface="Arial" panose="020B0604020202020204" pitchFamily="34" charset="0"/>
            <a:cs typeface="Arial" panose="020B0604020202020204" pitchFamily="34" charset="0"/>
          </a:endParaRPr>
        </a:p>
      </dgm:t>
    </dgm:pt>
    <dgm:pt modelId="{E9F69CC9-599B-496E-B3EF-C8F91D0D70C2}">
      <dgm:prSet phldrT="[Text]"/>
      <dgm:spPr>
        <a:solidFill>
          <a:schemeClr val="accent1">
            <a:alpha val="89804"/>
          </a:schemeClr>
        </a:solidFill>
        <a:ln w="19050">
          <a:noFill/>
        </a:ln>
      </dgm:spPr>
      <dgm:t>
        <a:bodyPr/>
        <a:lstStyle/>
        <a:p>
          <a:pPr marL="265113" indent="-179388">
            <a:lnSpc>
              <a:spcPct val="100000"/>
            </a:lnSpc>
          </a:pPr>
          <a:r>
            <a:rPr lang="en-GB" sz="1300">
              <a:solidFill>
                <a:schemeClr val="bg2"/>
              </a:solidFill>
              <a:latin typeface="Arial" panose="020B0604020202020204" pitchFamily="34" charset="0"/>
              <a:cs typeface="Arial" panose="020B0604020202020204" pitchFamily="34" charset="0"/>
            </a:rPr>
            <a:t>Design strategies to manage gaps and mitigate risks</a:t>
          </a:r>
        </a:p>
      </dgm:t>
    </dgm:pt>
    <dgm:pt modelId="{92ABAA7D-85B9-4332-B8FA-C54F65E05FB7}" type="parTrans" cxnId="{66DEC3F4-5843-41B1-9D22-F35457F18A30}">
      <dgm:prSet/>
      <dgm:spPr/>
      <dgm:t>
        <a:bodyPr/>
        <a:lstStyle/>
        <a:p>
          <a:endParaRPr lang="en-GB"/>
        </a:p>
      </dgm:t>
    </dgm:pt>
    <dgm:pt modelId="{F53183CF-EBA6-4071-82A9-6B90C8C8E993}" type="sibTrans" cxnId="{66DEC3F4-5843-41B1-9D22-F35457F18A30}">
      <dgm:prSet/>
      <dgm:spPr/>
      <dgm:t>
        <a:bodyPr/>
        <a:lstStyle/>
        <a:p>
          <a:endParaRPr lang="en-GB"/>
        </a:p>
      </dgm:t>
    </dgm:pt>
    <dgm:pt modelId="{1EE509EA-314B-4720-B2E7-6C30B8B52CD7}">
      <dgm:prSet phldrT="[Text]"/>
      <dgm:spPr>
        <a:solidFill>
          <a:schemeClr val="accent1">
            <a:alpha val="89804"/>
          </a:schemeClr>
        </a:solidFill>
        <a:ln w="19050">
          <a:noFill/>
        </a:ln>
      </dgm:spPr>
      <dgm:t>
        <a:bodyPr/>
        <a:lstStyle/>
        <a:p>
          <a:pPr marL="265113" indent="-179388">
            <a:lnSpc>
              <a:spcPct val="100000"/>
            </a:lnSpc>
          </a:pPr>
          <a:r>
            <a:rPr lang="en-GB" sz="1300">
              <a:solidFill>
                <a:schemeClr val="bg2"/>
              </a:solidFill>
              <a:latin typeface="Arial" panose="020B0604020202020204" pitchFamily="34" charset="0"/>
              <a:cs typeface="Arial" panose="020B0604020202020204" pitchFamily="34" charset="0"/>
            </a:rPr>
            <a:t>Candidate experience factored into HR actionable solutions</a:t>
          </a:r>
        </a:p>
      </dgm:t>
    </dgm:pt>
    <dgm:pt modelId="{3C2E72A3-2561-40AD-BF7D-5DFC7CDC7D0C}" type="parTrans" cxnId="{3AC7DF94-AC88-402D-9CEE-794718B6A8B2}">
      <dgm:prSet/>
      <dgm:spPr/>
      <dgm:t>
        <a:bodyPr/>
        <a:lstStyle/>
        <a:p>
          <a:endParaRPr lang="en-GB"/>
        </a:p>
      </dgm:t>
    </dgm:pt>
    <dgm:pt modelId="{DADBD5C2-70B4-409C-8563-643B98327100}" type="sibTrans" cxnId="{3AC7DF94-AC88-402D-9CEE-794718B6A8B2}">
      <dgm:prSet/>
      <dgm:spPr/>
      <dgm:t>
        <a:bodyPr/>
        <a:lstStyle/>
        <a:p>
          <a:endParaRPr lang="en-GB"/>
        </a:p>
      </dgm:t>
    </dgm:pt>
    <dgm:pt modelId="{F9E8B421-0B28-47AE-938C-388C5D2CB03A}">
      <dgm:prSet phldrT="[Text]" custT="1">
        <dgm:style>
          <a:lnRef idx="0">
            <a:scrgbClr r="0" g="0" b="0"/>
          </a:lnRef>
          <a:fillRef idx="0">
            <a:scrgbClr r="0" g="0" b="0"/>
          </a:fillRef>
          <a:effectRef idx="0">
            <a:scrgbClr r="0" g="0" b="0"/>
          </a:effectRef>
          <a:fontRef idx="minor">
            <a:schemeClr val="lt1"/>
          </a:fontRef>
        </dgm:style>
      </dgm:prSet>
      <dgm:spPr>
        <a:solidFill>
          <a:schemeClr val="accent3"/>
        </a:solidFill>
        <a:ln>
          <a:noFill/>
        </a:ln>
      </dgm:spPr>
      <dgm:t>
        <a:bodyPr/>
        <a:lstStyle/>
        <a:p>
          <a:r>
            <a:rPr lang="en-GB" sz="3733" kern="1200">
              <a:solidFill>
                <a:srgbClr val="002776"/>
              </a:solidFill>
              <a:latin typeface="Arial"/>
              <a:ea typeface="+mn-ea"/>
              <a:cs typeface="+mn-cs"/>
            </a:rPr>
            <a:t>03</a:t>
          </a:r>
        </a:p>
        <a:p>
          <a:r>
            <a:rPr lang="en-GB" sz="1600" b="1" kern="1200">
              <a:latin typeface="Arial" panose="020B0604020202020204" pitchFamily="34" charset="0"/>
              <a:cs typeface="Arial" panose="020B0604020202020204" pitchFamily="34" charset="0"/>
            </a:rPr>
            <a:t>IMPLEMENTATION</a:t>
          </a:r>
        </a:p>
      </dgm:t>
    </dgm:pt>
    <dgm:pt modelId="{94034760-981E-46A7-A063-60D6DDC3C003}" type="parTrans" cxnId="{F8F6AC69-2905-4EC0-AD8E-645F597D80CF}">
      <dgm:prSet/>
      <dgm:spPr/>
      <dgm:t>
        <a:bodyPr/>
        <a:lstStyle/>
        <a:p>
          <a:endParaRPr lang="en-GB"/>
        </a:p>
      </dgm:t>
    </dgm:pt>
    <dgm:pt modelId="{6C45985B-56CC-4795-9005-58169038F446}" type="sibTrans" cxnId="{F8F6AC69-2905-4EC0-AD8E-645F597D80CF}">
      <dgm:prSet/>
      <dgm:spPr/>
      <dgm:t>
        <a:bodyPr/>
        <a:lstStyle/>
        <a:p>
          <a:endParaRPr lang="en-GB"/>
        </a:p>
      </dgm:t>
    </dgm:pt>
    <dgm:pt modelId="{C339C965-F3A5-4453-BDFC-539EC112D7A9}">
      <dgm:prSet phldrT="[Text]" custT="1"/>
      <dgm:spPr>
        <a:solidFill>
          <a:schemeClr val="tx2">
            <a:alpha val="90000"/>
          </a:schemeClr>
        </a:solidFill>
        <a:ln w="19050">
          <a:noFill/>
        </a:ln>
      </dgm:spPr>
      <dgm:t>
        <a:bodyPr/>
        <a:lstStyle/>
        <a:p>
          <a:pPr marL="265113" indent="-179388">
            <a:lnSpc>
              <a:spcPct val="100000"/>
            </a:lnSpc>
          </a:pPr>
          <a:r>
            <a:rPr lang="en-GB" sz="1300">
              <a:solidFill>
                <a:schemeClr val="bg2"/>
              </a:solidFill>
              <a:latin typeface="Arial" panose="020B0604020202020204" pitchFamily="34" charset="0"/>
              <a:cs typeface="Arial" panose="020B0604020202020204" pitchFamily="34" charset="0"/>
            </a:rPr>
            <a:t>Implement HR actions</a:t>
          </a:r>
        </a:p>
      </dgm:t>
    </dgm:pt>
    <dgm:pt modelId="{61F0DC9D-17D5-4A65-8732-FD4EF98E2F10}" type="parTrans" cxnId="{C4A626B8-9EE2-4278-A21D-D0DAA6E582C9}">
      <dgm:prSet/>
      <dgm:spPr/>
      <dgm:t>
        <a:bodyPr/>
        <a:lstStyle/>
        <a:p>
          <a:endParaRPr lang="en-GB"/>
        </a:p>
      </dgm:t>
    </dgm:pt>
    <dgm:pt modelId="{C13142C2-6728-4355-B386-B40F06881B05}" type="sibTrans" cxnId="{C4A626B8-9EE2-4278-A21D-D0DAA6E582C9}">
      <dgm:prSet/>
      <dgm:spPr/>
      <dgm:t>
        <a:bodyPr/>
        <a:lstStyle/>
        <a:p>
          <a:endParaRPr lang="en-GB"/>
        </a:p>
      </dgm:t>
    </dgm:pt>
    <dgm:pt modelId="{BE4B8C4C-E516-4737-9E49-361E369D3151}">
      <dgm:prSet phldrT="[Text]" custT="1"/>
      <dgm:spPr>
        <a:solidFill>
          <a:schemeClr val="tx2">
            <a:alpha val="90000"/>
          </a:schemeClr>
        </a:solidFill>
        <a:ln w="19050">
          <a:noFill/>
        </a:ln>
      </dgm:spPr>
      <dgm:t>
        <a:bodyPr/>
        <a:lstStyle/>
        <a:p>
          <a:pPr marL="265113" indent="-179388">
            <a:lnSpc>
              <a:spcPct val="100000"/>
            </a:lnSpc>
          </a:pPr>
          <a:r>
            <a:rPr lang="en-GB" sz="1300">
              <a:solidFill>
                <a:schemeClr val="bg2"/>
              </a:solidFill>
              <a:latin typeface="Arial" panose="020B0604020202020204" pitchFamily="34" charset="0"/>
              <a:cs typeface="Arial" panose="020B0604020202020204" pitchFamily="34" charset="0"/>
            </a:rPr>
            <a:t>Monitor against defined KPIs</a:t>
          </a:r>
        </a:p>
      </dgm:t>
    </dgm:pt>
    <dgm:pt modelId="{2D6F71DD-940F-440F-90DF-DF1387D0110A}" type="parTrans" cxnId="{C49904B4-423F-41B8-AFE7-22A5456B200E}">
      <dgm:prSet/>
      <dgm:spPr/>
      <dgm:t>
        <a:bodyPr/>
        <a:lstStyle/>
        <a:p>
          <a:endParaRPr lang="en-GB"/>
        </a:p>
      </dgm:t>
    </dgm:pt>
    <dgm:pt modelId="{98B0A2DB-3C80-4E80-BA51-A1A3DEFCAD6F}" type="sibTrans" cxnId="{C49904B4-423F-41B8-AFE7-22A5456B200E}">
      <dgm:prSet/>
      <dgm:spPr/>
      <dgm:t>
        <a:bodyPr/>
        <a:lstStyle/>
        <a:p>
          <a:endParaRPr lang="en-GB"/>
        </a:p>
      </dgm:t>
    </dgm:pt>
    <dgm:pt modelId="{4B573C71-78FA-4B79-8E31-E40FBB2D79F0}">
      <dgm:prSet phldrT="[Text]" custT="1"/>
      <dgm:spPr>
        <a:solidFill>
          <a:schemeClr val="tx1">
            <a:alpha val="90000"/>
          </a:schemeClr>
        </a:solidFill>
        <a:ln w="19050">
          <a:noFill/>
        </a:ln>
      </dgm:spPr>
      <dgm:t>
        <a:bodyPr/>
        <a:lstStyle/>
        <a:p>
          <a:pPr marL="265113" indent="-179388">
            <a:lnSpc>
              <a:spcPct val="100000"/>
            </a:lnSpc>
            <a:buFont typeface="Arial" panose="020B0604020202020204" pitchFamily="34" charset="0"/>
            <a:buChar char="•"/>
          </a:pPr>
          <a:r>
            <a:rPr lang="en-GB" sz="1300">
              <a:solidFill>
                <a:schemeClr val="bg2"/>
              </a:solidFill>
              <a:latin typeface="Arial" panose="020B0604020202020204" pitchFamily="34" charset="0"/>
              <a:cs typeface="Arial" panose="020B0604020202020204" pitchFamily="34" charset="0"/>
            </a:rPr>
            <a:t>Current Supply and future Demand of workforce analysis</a:t>
          </a:r>
        </a:p>
      </dgm:t>
    </dgm:pt>
    <dgm:pt modelId="{4127F8B8-9A8B-4B41-B0F3-8BECD98C8E4B}" type="parTrans" cxnId="{01B94736-7390-466C-9C58-23E83C2C6DFF}">
      <dgm:prSet/>
      <dgm:spPr/>
      <dgm:t>
        <a:bodyPr/>
        <a:lstStyle/>
        <a:p>
          <a:endParaRPr lang="en-GB"/>
        </a:p>
      </dgm:t>
    </dgm:pt>
    <dgm:pt modelId="{FB15FA62-CD71-4043-A1D5-3962B613C539}" type="sibTrans" cxnId="{01B94736-7390-466C-9C58-23E83C2C6DFF}">
      <dgm:prSet/>
      <dgm:spPr/>
      <dgm:t>
        <a:bodyPr/>
        <a:lstStyle/>
        <a:p>
          <a:endParaRPr lang="en-GB"/>
        </a:p>
      </dgm:t>
    </dgm:pt>
    <dgm:pt modelId="{44E23EC0-10F7-4876-9FCF-A8B2BBA5A86E}">
      <dgm:prSet phldrT="[Text]" custT="1"/>
      <dgm:spPr>
        <a:solidFill>
          <a:schemeClr val="tx1">
            <a:alpha val="90000"/>
          </a:schemeClr>
        </a:solidFill>
        <a:ln w="19050">
          <a:noFill/>
        </a:ln>
      </dgm:spPr>
      <dgm:t>
        <a:bodyPr/>
        <a:lstStyle/>
        <a:p>
          <a:pPr marL="265113" indent="-179388">
            <a:lnSpc>
              <a:spcPct val="100000"/>
            </a:lnSpc>
            <a:buFont typeface="Arial" panose="020B0604020202020204" pitchFamily="34" charset="0"/>
            <a:buChar char="•"/>
          </a:pPr>
          <a:r>
            <a:rPr lang="en-GB" sz="1300">
              <a:solidFill>
                <a:schemeClr val="bg2"/>
              </a:solidFill>
              <a:latin typeface="Arial" panose="020B0604020202020204" pitchFamily="34" charset="0"/>
              <a:cs typeface="Arial" panose="020B0604020202020204" pitchFamily="34" charset="0"/>
            </a:rPr>
            <a:t>Gap Analysis</a:t>
          </a:r>
        </a:p>
      </dgm:t>
    </dgm:pt>
    <dgm:pt modelId="{675D7E76-0340-4F47-A005-F6D49D443187}" type="parTrans" cxnId="{F0DB7120-EAFA-4E7D-82A5-D0E4CCBE5D91}">
      <dgm:prSet/>
      <dgm:spPr/>
      <dgm:t>
        <a:bodyPr/>
        <a:lstStyle/>
        <a:p>
          <a:endParaRPr lang="en-GB"/>
        </a:p>
      </dgm:t>
    </dgm:pt>
    <dgm:pt modelId="{9D5A9FA7-E231-463E-843B-7E611BA0E703}" type="sibTrans" cxnId="{F0DB7120-EAFA-4E7D-82A5-D0E4CCBE5D91}">
      <dgm:prSet/>
      <dgm:spPr/>
      <dgm:t>
        <a:bodyPr/>
        <a:lstStyle/>
        <a:p>
          <a:endParaRPr lang="en-GB"/>
        </a:p>
      </dgm:t>
    </dgm:pt>
    <dgm:pt modelId="{F9DB6EAB-AB9B-4867-A4C4-D75B7F3E1743}">
      <dgm:prSet phldrT="[Text]" custT="1"/>
      <dgm:spPr>
        <a:solidFill>
          <a:schemeClr val="tx2">
            <a:alpha val="90000"/>
          </a:schemeClr>
        </a:solidFill>
        <a:ln w="19050">
          <a:noFill/>
        </a:ln>
      </dgm:spPr>
      <dgm:t>
        <a:bodyPr/>
        <a:lstStyle/>
        <a:p>
          <a:pPr marL="265113" indent="-179388">
            <a:lnSpc>
              <a:spcPct val="100000"/>
            </a:lnSpc>
          </a:pPr>
          <a:r>
            <a:rPr lang="en-GB" sz="1300">
              <a:solidFill>
                <a:schemeClr val="bg2"/>
              </a:solidFill>
              <a:latin typeface="Arial" panose="020B0604020202020204" pitchFamily="34" charset="0"/>
              <a:cs typeface="Arial" panose="020B0604020202020204" pitchFamily="34" charset="0"/>
            </a:rPr>
            <a:t>Assess and recalibrate</a:t>
          </a:r>
        </a:p>
      </dgm:t>
    </dgm:pt>
    <dgm:pt modelId="{66BA16D0-FAC6-4393-98E8-757631982A67}" type="parTrans" cxnId="{496FED68-B36F-4E6D-BCCF-672BFE6C3E07}">
      <dgm:prSet/>
      <dgm:spPr/>
      <dgm:t>
        <a:bodyPr/>
        <a:lstStyle/>
        <a:p>
          <a:endParaRPr lang="en-GB"/>
        </a:p>
      </dgm:t>
    </dgm:pt>
    <dgm:pt modelId="{87C77B78-221F-45DF-9341-FA0F02865BFB}" type="sibTrans" cxnId="{496FED68-B36F-4E6D-BCCF-672BFE6C3E07}">
      <dgm:prSet/>
      <dgm:spPr/>
      <dgm:t>
        <a:bodyPr/>
        <a:lstStyle/>
        <a:p>
          <a:endParaRPr lang="en-GB"/>
        </a:p>
      </dgm:t>
    </dgm:pt>
    <dgm:pt modelId="{62BCCCCF-9DB8-43AF-8E64-2DB3B06021DC}">
      <dgm:prSet phldrT="[Text]"/>
      <dgm:spPr>
        <a:solidFill>
          <a:schemeClr val="tx2">
            <a:alpha val="90000"/>
          </a:schemeClr>
        </a:solidFill>
        <a:ln w="19050">
          <a:noFill/>
        </a:ln>
      </dgm:spPr>
      <dgm:t>
        <a:bodyPr/>
        <a:lstStyle/>
        <a:p>
          <a:pPr marL="114300" indent="0">
            <a:lnSpc>
              <a:spcPct val="90000"/>
            </a:lnSpc>
          </a:pPr>
          <a:endParaRPr lang="en-GB" sz="1200">
            <a:solidFill>
              <a:schemeClr val="bg2"/>
            </a:solidFill>
            <a:latin typeface="Arial" panose="020B0604020202020204" pitchFamily="34" charset="0"/>
            <a:cs typeface="Arial" panose="020B0604020202020204" pitchFamily="34" charset="0"/>
          </a:endParaRPr>
        </a:p>
      </dgm:t>
    </dgm:pt>
    <dgm:pt modelId="{33587DA7-B026-4459-B31B-AF9A19844796}" type="parTrans" cxnId="{0739C384-5BBF-43EC-A954-18E3F3C379ED}">
      <dgm:prSet/>
      <dgm:spPr/>
      <dgm:t>
        <a:bodyPr/>
        <a:lstStyle/>
        <a:p>
          <a:endParaRPr lang="en-GB"/>
        </a:p>
      </dgm:t>
    </dgm:pt>
    <dgm:pt modelId="{EDD7F00F-2D4E-42BD-AE02-476A2EE19CAD}" type="sibTrans" cxnId="{0739C384-5BBF-43EC-A954-18E3F3C379ED}">
      <dgm:prSet/>
      <dgm:spPr/>
      <dgm:t>
        <a:bodyPr/>
        <a:lstStyle/>
        <a:p>
          <a:endParaRPr lang="en-GB"/>
        </a:p>
      </dgm:t>
    </dgm:pt>
    <dgm:pt modelId="{66C149CF-3FE1-4D81-AC87-C9FB196886F8}">
      <dgm:prSet phldrT="[Text]" custT="1"/>
      <dgm:spPr>
        <a:solidFill>
          <a:schemeClr val="accent1">
            <a:alpha val="89804"/>
          </a:schemeClr>
        </a:solidFill>
        <a:ln w="19050">
          <a:noFill/>
        </a:ln>
      </dgm:spPr>
      <dgm:t>
        <a:bodyPr/>
        <a:lstStyle/>
        <a:p>
          <a:pPr marL="265113" indent="-179388">
            <a:lnSpc>
              <a:spcPct val="90000"/>
            </a:lnSpc>
          </a:pPr>
          <a:endParaRPr lang="en-GB" sz="500">
            <a:solidFill>
              <a:schemeClr val="bg2"/>
            </a:solidFill>
            <a:latin typeface="Arial" panose="020B0604020202020204" pitchFamily="34" charset="0"/>
            <a:cs typeface="Arial" panose="020B0604020202020204" pitchFamily="34" charset="0"/>
          </a:endParaRPr>
        </a:p>
      </dgm:t>
    </dgm:pt>
    <dgm:pt modelId="{46DC105F-3065-4BFE-8A04-04E870F8E7FE}" type="parTrans" cxnId="{893F52E4-E726-459A-A593-DBFC20888171}">
      <dgm:prSet/>
      <dgm:spPr/>
      <dgm:t>
        <a:bodyPr/>
        <a:lstStyle/>
        <a:p>
          <a:endParaRPr lang="de-DE"/>
        </a:p>
      </dgm:t>
    </dgm:pt>
    <dgm:pt modelId="{AFA9EE7A-E75E-4709-B660-7B4176E163E4}" type="sibTrans" cxnId="{893F52E4-E726-459A-A593-DBFC20888171}">
      <dgm:prSet/>
      <dgm:spPr/>
      <dgm:t>
        <a:bodyPr/>
        <a:lstStyle/>
        <a:p>
          <a:endParaRPr lang="de-DE"/>
        </a:p>
      </dgm:t>
    </dgm:pt>
    <dgm:pt modelId="{42E866EA-655C-4DA9-95D7-036B5A6AB38F}" type="pres">
      <dgm:prSet presAssocID="{26F3FFE9-F619-47EE-A94D-03CCAFBAAE41}" presName="Name0" presStyleCnt="0">
        <dgm:presLayoutVars>
          <dgm:dir/>
          <dgm:animLvl val="lvl"/>
          <dgm:resizeHandles val="exact"/>
        </dgm:presLayoutVars>
      </dgm:prSet>
      <dgm:spPr/>
    </dgm:pt>
    <dgm:pt modelId="{0D247EFE-C24C-4DF9-82E3-5D52156B67B7}" type="pres">
      <dgm:prSet presAssocID="{26F3FFE9-F619-47EE-A94D-03CCAFBAAE41}" presName="tSp" presStyleCnt="0"/>
      <dgm:spPr/>
    </dgm:pt>
    <dgm:pt modelId="{2518C51A-99B6-4FF9-BDF3-517D74DB8CFF}" type="pres">
      <dgm:prSet presAssocID="{26F3FFE9-F619-47EE-A94D-03CCAFBAAE41}" presName="bSp" presStyleCnt="0"/>
      <dgm:spPr/>
    </dgm:pt>
    <dgm:pt modelId="{19515E31-8708-4000-8354-A1AA21ACFED7}" type="pres">
      <dgm:prSet presAssocID="{26F3FFE9-F619-47EE-A94D-03CCAFBAAE41}" presName="process" presStyleCnt="0"/>
      <dgm:spPr/>
    </dgm:pt>
    <dgm:pt modelId="{22C1E147-9DAA-460C-BD5C-9665EFF1893B}" type="pres">
      <dgm:prSet presAssocID="{03668D16-DC51-4084-AF46-28E63AA7EE84}" presName="composite1" presStyleCnt="0"/>
      <dgm:spPr/>
    </dgm:pt>
    <dgm:pt modelId="{B1B7844B-2434-4D0E-8A22-D01B5C9367EF}" type="pres">
      <dgm:prSet presAssocID="{03668D16-DC51-4084-AF46-28E63AA7EE84}" presName="dummyNode1" presStyleLbl="node1" presStyleIdx="0" presStyleCnt="3"/>
      <dgm:spPr/>
    </dgm:pt>
    <dgm:pt modelId="{DC2D247F-4A30-4246-BB16-B666F5134D57}" type="pres">
      <dgm:prSet presAssocID="{03668D16-DC51-4084-AF46-28E63AA7EE84}" presName="childNode1" presStyleLbl="bgAcc1" presStyleIdx="0" presStyleCnt="3" custScaleX="129030" custScaleY="106289" custLinFactNeighborX="-202" custLinFactNeighborY="57567">
        <dgm:presLayoutVars>
          <dgm:bulletEnabled val="1"/>
        </dgm:presLayoutVars>
      </dgm:prSet>
      <dgm:spPr>
        <a:prstGeom prst="rect">
          <a:avLst/>
        </a:prstGeom>
      </dgm:spPr>
    </dgm:pt>
    <dgm:pt modelId="{D6F5A221-6FE5-454F-9A8A-27C9FAF0797C}" type="pres">
      <dgm:prSet presAssocID="{03668D16-DC51-4084-AF46-28E63AA7EE84}" presName="childNode1tx" presStyleLbl="bgAcc1" presStyleIdx="0" presStyleCnt="3">
        <dgm:presLayoutVars>
          <dgm:bulletEnabled val="1"/>
        </dgm:presLayoutVars>
      </dgm:prSet>
      <dgm:spPr/>
    </dgm:pt>
    <dgm:pt modelId="{8011454E-0B72-479E-A282-7C286305BEA7}" type="pres">
      <dgm:prSet presAssocID="{03668D16-DC51-4084-AF46-28E63AA7EE84}" presName="parentNode1" presStyleLbl="node1" presStyleIdx="0" presStyleCnt="3" custScaleX="99648" custScaleY="148833" custLinFactY="56031" custLinFactNeighborX="9212" custLinFactNeighborY="100000">
        <dgm:presLayoutVars>
          <dgm:chMax val="1"/>
          <dgm:bulletEnabled val="1"/>
        </dgm:presLayoutVars>
      </dgm:prSet>
      <dgm:spPr>
        <a:prstGeom prst="rect">
          <a:avLst/>
        </a:prstGeom>
      </dgm:spPr>
    </dgm:pt>
    <dgm:pt modelId="{246F3E5B-3EFC-4925-A7A7-A18D20A5E041}" type="pres">
      <dgm:prSet presAssocID="{03668D16-DC51-4084-AF46-28E63AA7EE84}" presName="connSite1" presStyleCnt="0"/>
      <dgm:spPr/>
    </dgm:pt>
    <dgm:pt modelId="{3BE0D0A7-B2E8-456D-8E27-F5E969B48C89}" type="pres">
      <dgm:prSet presAssocID="{2E60E9E0-C070-432C-A436-521FB1A4F75E}" presName="Name9" presStyleLbl="sibTrans2D1" presStyleIdx="0" presStyleCnt="2" custLinFactNeighborY="-1353"/>
      <dgm:spPr/>
    </dgm:pt>
    <dgm:pt modelId="{047CF8B9-25D4-4453-9B62-003AB1A6BB25}" type="pres">
      <dgm:prSet presAssocID="{BD8B8B12-1976-43C0-B77D-F56D8D2BE53D}" presName="composite2" presStyleCnt="0"/>
      <dgm:spPr/>
    </dgm:pt>
    <dgm:pt modelId="{1A09BF46-2BC7-478E-8753-CD0658715487}" type="pres">
      <dgm:prSet presAssocID="{BD8B8B12-1976-43C0-B77D-F56D8D2BE53D}" presName="dummyNode2" presStyleLbl="node1" presStyleIdx="0" presStyleCnt="3"/>
      <dgm:spPr/>
    </dgm:pt>
    <dgm:pt modelId="{7DF4BB12-CD6B-41A0-BC88-6105F5DE63A7}" type="pres">
      <dgm:prSet presAssocID="{BD8B8B12-1976-43C0-B77D-F56D8D2BE53D}" presName="childNode2" presStyleLbl="bgAcc1" presStyleIdx="1" presStyleCnt="3" custScaleX="129030" custScaleY="106289" custLinFactNeighborX="-2124" custLinFactNeighborY="21765">
        <dgm:presLayoutVars>
          <dgm:bulletEnabled val="1"/>
        </dgm:presLayoutVars>
      </dgm:prSet>
      <dgm:spPr>
        <a:prstGeom prst="rect">
          <a:avLst/>
        </a:prstGeom>
      </dgm:spPr>
    </dgm:pt>
    <dgm:pt modelId="{65DD2609-965D-4465-B2FE-151AFE2F5313}" type="pres">
      <dgm:prSet presAssocID="{BD8B8B12-1976-43C0-B77D-F56D8D2BE53D}" presName="childNode2tx" presStyleLbl="bgAcc1" presStyleIdx="1" presStyleCnt="3">
        <dgm:presLayoutVars>
          <dgm:bulletEnabled val="1"/>
        </dgm:presLayoutVars>
      </dgm:prSet>
      <dgm:spPr/>
    </dgm:pt>
    <dgm:pt modelId="{5B4FC168-2FBA-424A-8431-C673D939E6BA}" type="pres">
      <dgm:prSet presAssocID="{BD8B8B12-1976-43C0-B77D-F56D8D2BE53D}" presName="parentNode2" presStyleLbl="node1" presStyleIdx="1" presStyleCnt="3" custScaleY="148093" custLinFactNeighborX="5880" custLinFactNeighborY="18296">
        <dgm:presLayoutVars>
          <dgm:chMax val="0"/>
          <dgm:bulletEnabled val="1"/>
        </dgm:presLayoutVars>
      </dgm:prSet>
      <dgm:spPr>
        <a:prstGeom prst="rect">
          <a:avLst/>
        </a:prstGeom>
      </dgm:spPr>
    </dgm:pt>
    <dgm:pt modelId="{F9C99B1A-1298-477E-8346-09DDC081E49B}" type="pres">
      <dgm:prSet presAssocID="{BD8B8B12-1976-43C0-B77D-F56D8D2BE53D}" presName="connSite2" presStyleCnt="0"/>
      <dgm:spPr/>
    </dgm:pt>
    <dgm:pt modelId="{C2D8DDDE-8388-4D12-81B3-FB0A53BA6C20}" type="pres">
      <dgm:prSet presAssocID="{62A495F8-748D-46C5-B9AD-7176332C63EA}" presName="Name18" presStyleLbl="sibTrans2D1" presStyleIdx="1" presStyleCnt="2" custLinFactNeighborY="804"/>
      <dgm:spPr/>
    </dgm:pt>
    <dgm:pt modelId="{517D43E6-2855-4F86-A265-7C390A052598}" type="pres">
      <dgm:prSet presAssocID="{F9E8B421-0B28-47AE-938C-388C5D2CB03A}" presName="composite1" presStyleCnt="0"/>
      <dgm:spPr/>
    </dgm:pt>
    <dgm:pt modelId="{CB49A1AD-18E8-4CC0-BF3A-CF9EFEB01446}" type="pres">
      <dgm:prSet presAssocID="{F9E8B421-0B28-47AE-938C-388C5D2CB03A}" presName="dummyNode1" presStyleLbl="node1" presStyleIdx="1" presStyleCnt="3"/>
      <dgm:spPr/>
    </dgm:pt>
    <dgm:pt modelId="{D583375C-9A84-4DF9-8691-6EDBD3E3253C}" type="pres">
      <dgm:prSet presAssocID="{F9E8B421-0B28-47AE-938C-388C5D2CB03A}" presName="childNode1" presStyleLbl="bgAcc1" presStyleIdx="2" presStyleCnt="3" custScaleX="129030" custScaleY="106289" custLinFactNeighborX="-2650" custLinFactNeighborY="-21545">
        <dgm:presLayoutVars>
          <dgm:bulletEnabled val="1"/>
        </dgm:presLayoutVars>
      </dgm:prSet>
      <dgm:spPr>
        <a:prstGeom prst="rect">
          <a:avLst/>
        </a:prstGeom>
      </dgm:spPr>
    </dgm:pt>
    <dgm:pt modelId="{F587944C-BF2A-4E2A-980D-B8E3931161D8}" type="pres">
      <dgm:prSet presAssocID="{F9E8B421-0B28-47AE-938C-388C5D2CB03A}" presName="childNode1tx" presStyleLbl="bgAcc1" presStyleIdx="2" presStyleCnt="3">
        <dgm:presLayoutVars>
          <dgm:bulletEnabled val="1"/>
        </dgm:presLayoutVars>
      </dgm:prSet>
      <dgm:spPr/>
    </dgm:pt>
    <dgm:pt modelId="{1AF261A5-ED7A-4D89-953F-BCD59046C847}" type="pres">
      <dgm:prSet presAssocID="{F9E8B421-0B28-47AE-938C-388C5D2CB03A}" presName="parentNode1" presStyleLbl="node1" presStyleIdx="2" presStyleCnt="3" custScaleX="100957" custScaleY="148093" custLinFactNeighborX="4164" custLinFactNeighborY="-53956">
        <dgm:presLayoutVars>
          <dgm:chMax val="1"/>
          <dgm:bulletEnabled val="1"/>
        </dgm:presLayoutVars>
      </dgm:prSet>
      <dgm:spPr>
        <a:prstGeom prst="rect">
          <a:avLst/>
        </a:prstGeom>
      </dgm:spPr>
    </dgm:pt>
    <dgm:pt modelId="{BF778079-B923-40D0-9726-88FF2A3B4B81}" type="pres">
      <dgm:prSet presAssocID="{F9E8B421-0B28-47AE-938C-388C5D2CB03A}" presName="connSite1" presStyleCnt="0"/>
      <dgm:spPr/>
    </dgm:pt>
  </dgm:ptLst>
  <dgm:cxnLst>
    <dgm:cxn modelId="{F36EA006-E277-43A8-BF46-B1FBE3E44C78}" type="presOf" srcId="{1EE509EA-314B-4720-B2E7-6C30B8B52CD7}" destId="{7DF4BB12-CD6B-41A0-BC88-6105F5DE63A7}" srcOrd="0" destOrd="2" presId="urn:microsoft.com/office/officeart/2005/8/layout/hProcess4"/>
    <dgm:cxn modelId="{FE504719-6DFE-4CB8-9264-523406E63710}" srcId="{26F3FFE9-F619-47EE-A94D-03CCAFBAAE41}" destId="{BD8B8B12-1976-43C0-B77D-F56D8D2BE53D}" srcOrd="1" destOrd="0" parTransId="{F118CF4D-8F37-4745-8B16-9B9B841DB7F9}" sibTransId="{62A495F8-748D-46C5-B9AD-7176332C63EA}"/>
    <dgm:cxn modelId="{3CFAAC1B-E680-42B2-BD9B-0928E1B04B57}" type="presOf" srcId="{62A495F8-748D-46C5-B9AD-7176332C63EA}" destId="{C2D8DDDE-8388-4D12-81B3-FB0A53BA6C20}" srcOrd="0" destOrd="0" presId="urn:microsoft.com/office/officeart/2005/8/layout/hProcess4"/>
    <dgm:cxn modelId="{398A971E-9E70-429D-8948-0EFDDCB14B6D}" type="presOf" srcId="{26F3FFE9-F619-47EE-A94D-03CCAFBAAE41}" destId="{42E866EA-655C-4DA9-95D7-036B5A6AB38F}" srcOrd="0" destOrd="0" presId="urn:microsoft.com/office/officeart/2005/8/layout/hProcess4"/>
    <dgm:cxn modelId="{4EF13D20-34F8-4937-B911-574DA20FF762}" type="presOf" srcId="{2E60E9E0-C070-432C-A436-521FB1A4F75E}" destId="{3BE0D0A7-B2E8-456D-8E27-F5E969B48C89}" srcOrd="0" destOrd="0" presId="urn:microsoft.com/office/officeart/2005/8/layout/hProcess4"/>
    <dgm:cxn modelId="{F0DB7120-EAFA-4E7D-82A5-D0E4CCBE5D91}" srcId="{03668D16-DC51-4084-AF46-28E63AA7EE84}" destId="{44E23EC0-10F7-4876-9FCF-A8B2BBA5A86E}" srcOrd="3" destOrd="0" parTransId="{675D7E76-0340-4F47-A005-F6D49D443187}" sibTransId="{9D5A9FA7-E231-463E-843B-7E611BA0E703}"/>
    <dgm:cxn modelId="{CAB35D23-EF39-460A-ACDE-A62EBF7F1708}" srcId="{03668D16-DC51-4084-AF46-28E63AA7EE84}" destId="{A38E0518-5B94-43BE-B815-89A4D6108E69}" srcOrd="1" destOrd="0" parTransId="{33C72CD2-48C7-4D8D-B9AD-1E5F7AEB7B72}" sibTransId="{CDD30C72-8148-4970-82AE-AF27E3916DD2}"/>
    <dgm:cxn modelId="{E7370524-F9BE-4F08-9D5A-9A5819060644}" type="presOf" srcId="{C339C965-F3A5-4453-BDFC-539EC112D7A9}" destId="{D583375C-9A84-4DF9-8691-6EDBD3E3253C}" srcOrd="0" destOrd="1" presId="urn:microsoft.com/office/officeart/2005/8/layout/hProcess4"/>
    <dgm:cxn modelId="{01B94736-7390-466C-9C58-23E83C2C6DFF}" srcId="{03668D16-DC51-4084-AF46-28E63AA7EE84}" destId="{4B573C71-78FA-4B79-8E31-E40FBB2D79F0}" srcOrd="2" destOrd="0" parTransId="{4127F8B8-9A8B-4B41-B0F3-8BECD98C8E4B}" sibTransId="{FB15FA62-CD71-4043-A1D5-3962B613C539}"/>
    <dgm:cxn modelId="{248FC23E-E605-4254-884F-5F84FA9C4C1A}" type="presOf" srcId="{F9E8B421-0B28-47AE-938C-388C5D2CB03A}" destId="{1AF261A5-ED7A-4D89-953F-BCD59046C847}" srcOrd="0" destOrd="0" presId="urn:microsoft.com/office/officeart/2005/8/layout/hProcess4"/>
    <dgm:cxn modelId="{1F17E445-1BB1-4E32-A0E5-13287917E849}" type="presOf" srcId="{F9DB6EAB-AB9B-4867-A4C4-D75B7F3E1743}" destId="{D583375C-9A84-4DF9-8691-6EDBD3E3253C}" srcOrd="0" destOrd="3" presId="urn:microsoft.com/office/officeart/2005/8/layout/hProcess4"/>
    <dgm:cxn modelId="{C0CBFA45-A478-4469-87F9-4A9BB68CBB20}" type="presOf" srcId="{03668D16-DC51-4084-AF46-28E63AA7EE84}" destId="{8011454E-0B72-479E-A282-7C286305BEA7}" srcOrd="0" destOrd="0" presId="urn:microsoft.com/office/officeart/2005/8/layout/hProcess4"/>
    <dgm:cxn modelId="{496FED68-B36F-4E6D-BCCF-672BFE6C3E07}" srcId="{F9E8B421-0B28-47AE-938C-388C5D2CB03A}" destId="{F9DB6EAB-AB9B-4867-A4C4-D75B7F3E1743}" srcOrd="3" destOrd="0" parTransId="{66BA16D0-FAC6-4393-98E8-757631982A67}" sibTransId="{87C77B78-221F-45DF-9341-FA0F02865BFB}"/>
    <dgm:cxn modelId="{F8F6AC69-2905-4EC0-AD8E-645F597D80CF}" srcId="{26F3FFE9-F619-47EE-A94D-03CCAFBAAE41}" destId="{F9E8B421-0B28-47AE-938C-388C5D2CB03A}" srcOrd="2" destOrd="0" parTransId="{94034760-981E-46A7-A063-60D6DDC3C003}" sibTransId="{6C45985B-56CC-4795-9005-58169038F446}"/>
    <dgm:cxn modelId="{2A43A96B-4120-46ED-9AA2-A2AF9851E175}" type="presOf" srcId="{4B573C71-78FA-4B79-8E31-E40FBB2D79F0}" destId="{D6F5A221-6FE5-454F-9A8A-27C9FAF0797C}" srcOrd="1" destOrd="2" presId="urn:microsoft.com/office/officeart/2005/8/layout/hProcess4"/>
    <dgm:cxn modelId="{9187CA51-771A-440E-8427-4380256B78C1}" type="presOf" srcId="{62BCCCCF-9DB8-43AF-8E64-2DB3B06021DC}" destId="{D583375C-9A84-4DF9-8691-6EDBD3E3253C}" srcOrd="0" destOrd="0" presId="urn:microsoft.com/office/officeart/2005/8/layout/hProcess4"/>
    <dgm:cxn modelId="{18952874-47B6-46D8-AC75-4D4CB601A1A7}" type="presOf" srcId="{62BCCCCF-9DB8-43AF-8E64-2DB3B06021DC}" destId="{F587944C-BF2A-4E2A-980D-B8E3931161D8}" srcOrd="1" destOrd="0" presId="urn:microsoft.com/office/officeart/2005/8/layout/hProcess4"/>
    <dgm:cxn modelId="{839D215A-7F4F-44D3-B284-60AA74F19B16}" type="presOf" srcId="{66C149CF-3FE1-4D81-AC87-C9FB196886F8}" destId="{65DD2609-965D-4465-B2FE-151AFE2F5313}" srcOrd="1" destOrd="0" presId="urn:microsoft.com/office/officeart/2005/8/layout/hProcess4"/>
    <dgm:cxn modelId="{E33F2580-99EA-4F6B-9EA2-6E3B59B4602A}" type="presOf" srcId="{1EE509EA-314B-4720-B2E7-6C30B8B52CD7}" destId="{65DD2609-965D-4465-B2FE-151AFE2F5313}" srcOrd="1" destOrd="2" presId="urn:microsoft.com/office/officeart/2005/8/layout/hProcess4"/>
    <dgm:cxn modelId="{0739C384-5BBF-43EC-A954-18E3F3C379ED}" srcId="{F9E8B421-0B28-47AE-938C-388C5D2CB03A}" destId="{62BCCCCF-9DB8-43AF-8E64-2DB3B06021DC}" srcOrd="0" destOrd="0" parTransId="{33587DA7-B026-4459-B31B-AF9A19844796}" sibTransId="{EDD7F00F-2D4E-42BD-AE02-476A2EE19CAD}"/>
    <dgm:cxn modelId="{DEB58E94-F241-4794-B275-38D358440B1A}" type="presOf" srcId="{A38E0518-5B94-43BE-B815-89A4D6108E69}" destId="{D6F5A221-6FE5-454F-9A8A-27C9FAF0797C}" srcOrd="1" destOrd="1" presId="urn:microsoft.com/office/officeart/2005/8/layout/hProcess4"/>
    <dgm:cxn modelId="{3AC7DF94-AC88-402D-9CEE-794718B6A8B2}" srcId="{BD8B8B12-1976-43C0-B77D-F56D8D2BE53D}" destId="{1EE509EA-314B-4720-B2E7-6C30B8B52CD7}" srcOrd="2" destOrd="0" parTransId="{3C2E72A3-2561-40AD-BF7D-5DFC7CDC7D0C}" sibTransId="{DADBD5C2-70B4-409C-8563-643B98327100}"/>
    <dgm:cxn modelId="{47B0D296-587A-43FF-AC01-35220F718919}" type="presOf" srcId="{C339C965-F3A5-4453-BDFC-539EC112D7A9}" destId="{F587944C-BF2A-4E2A-980D-B8E3931161D8}" srcOrd="1" destOrd="1" presId="urn:microsoft.com/office/officeart/2005/8/layout/hProcess4"/>
    <dgm:cxn modelId="{9A4A1D98-8EC5-4C4A-886B-1E2D63E1E33B}" srcId="{26F3FFE9-F619-47EE-A94D-03CCAFBAAE41}" destId="{03668D16-DC51-4084-AF46-28E63AA7EE84}" srcOrd="0" destOrd="0" parTransId="{01B730CC-4028-4AF1-BD72-375116AB6E79}" sibTransId="{2E60E9E0-C070-432C-A436-521FB1A4F75E}"/>
    <dgm:cxn modelId="{129B58A7-B8DA-42B7-B93B-5E37DFED9E9F}" type="presOf" srcId="{E9F69CC9-599B-496E-B3EF-C8F91D0D70C2}" destId="{65DD2609-965D-4465-B2FE-151AFE2F5313}" srcOrd="1" destOrd="1" presId="urn:microsoft.com/office/officeart/2005/8/layout/hProcess4"/>
    <dgm:cxn modelId="{C703CBAA-2BE2-41F0-BDEA-D2AF3AF477B4}" type="presOf" srcId="{BE4B8C4C-E516-4737-9E49-361E369D3151}" destId="{F587944C-BF2A-4E2A-980D-B8E3931161D8}" srcOrd="1" destOrd="2" presId="urn:microsoft.com/office/officeart/2005/8/layout/hProcess4"/>
    <dgm:cxn modelId="{C49904B4-423F-41B8-AFE7-22A5456B200E}" srcId="{F9E8B421-0B28-47AE-938C-388C5D2CB03A}" destId="{BE4B8C4C-E516-4737-9E49-361E369D3151}" srcOrd="2" destOrd="0" parTransId="{2D6F71DD-940F-440F-90DF-DF1387D0110A}" sibTransId="{98B0A2DB-3C80-4E80-BA51-A1A3DEFCAD6F}"/>
    <dgm:cxn modelId="{DB4990B4-4C15-4D20-AD63-A8F8192ACF47}" type="presOf" srcId="{F9DB6EAB-AB9B-4867-A4C4-D75B7F3E1743}" destId="{F587944C-BF2A-4E2A-980D-B8E3931161D8}" srcOrd="1" destOrd="3" presId="urn:microsoft.com/office/officeart/2005/8/layout/hProcess4"/>
    <dgm:cxn modelId="{C4A626B8-9EE2-4278-A21D-D0DAA6E582C9}" srcId="{F9E8B421-0B28-47AE-938C-388C5D2CB03A}" destId="{C339C965-F3A5-4453-BDFC-539EC112D7A9}" srcOrd="1" destOrd="0" parTransId="{61F0DC9D-17D5-4A65-8732-FD4EF98E2F10}" sibTransId="{C13142C2-6728-4355-B386-B40F06881B05}"/>
    <dgm:cxn modelId="{EED964BD-A485-4400-9623-9E711454E75F}" type="presOf" srcId="{44E23EC0-10F7-4876-9FCF-A8B2BBA5A86E}" destId="{D6F5A221-6FE5-454F-9A8A-27C9FAF0797C}" srcOrd="1" destOrd="3" presId="urn:microsoft.com/office/officeart/2005/8/layout/hProcess4"/>
    <dgm:cxn modelId="{4902BACA-42CB-4743-93A1-159B1621E0F9}" type="presOf" srcId="{BD8B8B12-1976-43C0-B77D-F56D8D2BE53D}" destId="{5B4FC168-2FBA-424A-8431-C673D939E6BA}" srcOrd="0" destOrd="0" presId="urn:microsoft.com/office/officeart/2005/8/layout/hProcess4"/>
    <dgm:cxn modelId="{21792BCC-B9C3-42BE-9073-76B2632CEE19}" type="presOf" srcId="{8ED8E8BA-0081-4798-9F53-2C3623085B68}" destId="{D6F5A221-6FE5-454F-9A8A-27C9FAF0797C}" srcOrd="1" destOrd="0" presId="urn:microsoft.com/office/officeart/2005/8/layout/hProcess4"/>
    <dgm:cxn modelId="{7E915CCD-45B2-4C78-8C71-E62DD825BDE3}" type="presOf" srcId="{44E23EC0-10F7-4876-9FCF-A8B2BBA5A86E}" destId="{DC2D247F-4A30-4246-BB16-B666F5134D57}" srcOrd="0" destOrd="3" presId="urn:microsoft.com/office/officeart/2005/8/layout/hProcess4"/>
    <dgm:cxn modelId="{BE88E8D0-562F-4718-92CF-D0B295D82C78}" type="presOf" srcId="{A38E0518-5B94-43BE-B815-89A4D6108E69}" destId="{DC2D247F-4A30-4246-BB16-B666F5134D57}" srcOrd="0" destOrd="1" presId="urn:microsoft.com/office/officeart/2005/8/layout/hProcess4"/>
    <dgm:cxn modelId="{C80584D6-48C5-4B69-B1B0-9B35CC5E6F37}" srcId="{03668D16-DC51-4084-AF46-28E63AA7EE84}" destId="{8ED8E8BA-0081-4798-9F53-2C3623085B68}" srcOrd="0" destOrd="0" parTransId="{1557E7B4-FC7A-49A2-9060-0578E6699F08}" sibTransId="{AE891396-B2FB-4321-829C-6B45F9162B32}"/>
    <dgm:cxn modelId="{DEBD67D8-FC0D-4835-AF9F-A1A5A87A061F}" type="presOf" srcId="{8ED8E8BA-0081-4798-9F53-2C3623085B68}" destId="{DC2D247F-4A30-4246-BB16-B666F5134D57}" srcOrd="0" destOrd="0" presId="urn:microsoft.com/office/officeart/2005/8/layout/hProcess4"/>
    <dgm:cxn modelId="{EBB825DB-8FF1-45F1-9E0A-FB7B81360904}" type="presOf" srcId="{4B573C71-78FA-4B79-8E31-E40FBB2D79F0}" destId="{DC2D247F-4A30-4246-BB16-B666F5134D57}" srcOrd="0" destOrd="2" presId="urn:microsoft.com/office/officeart/2005/8/layout/hProcess4"/>
    <dgm:cxn modelId="{629B73DF-04C4-40E9-9BE2-585E9DE36938}" type="presOf" srcId="{E9F69CC9-599B-496E-B3EF-C8F91D0D70C2}" destId="{7DF4BB12-CD6B-41A0-BC88-6105F5DE63A7}" srcOrd="0" destOrd="1" presId="urn:microsoft.com/office/officeart/2005/8/layout/hProcess4"/>
    <dgm:cxn modelId="{893F52E4-E726-459A-A593-DBFC20888171}" srcId="{BD8B8B12-1976-43C0-B77D-F56D8D2BE53D}" destId="{66C149CF-3FE1-4D81-AC87-C9FB196886F8}" srcOrd="0" destOrd="0" parTransId="{46DC105F-3065-4BFE-8A04-04E870F8E7FE}" sibTransId="{AFA9EE7A-E75E-4709-B660-7B4176E163E4}"/>
    <dgm:cxn modelId="{0E38D1E7-6932-42CE-ADA0-44A6C4710662}" type="presOf" srcId="{BE4B8C4C-E516-4737-9E49-361E369D3151}" destId="{D583375C-9A84-4DF9-8691-6EDBD3E3253C}" srcOrd="0" destOrd="2" presId="urn:microsoft.com/office/officeart/2005/8/layout/hProcess4"/>
    <dgm:cxn modelId="{292D73ED-650B-41E8-8F98-A06C80F60F57}" type="presOf" srcId="{66C149CF-3FE1-4D81-AC87-C9FB196886F8}" destId="{7DF4BB12-CD6B-41A0-BC88-6105F5DE63A7}" srcOrd="0" destOrd="0" presId="urn:microsoft.com/office/officeart/2005/8/layout/hProcess4"/>
    <dgm:cxn modelId="{66DEC3F4-5843-41B1-9D22-F35457F18A30}" srcId="{BD8B8B12-1976-43C0-B77D-F56D8D2BE53D}" destId="{E9F69CC9-599B-496E-B3EF-C8F91D0D70C2}" srcOrd="1" destOrd="0" parTransId="{92ABAA7D-85B9-4332-B8FA-C54F65E05FB7}" sibTransId="{F53183CF-EBA6-4071-82A9-6B90C8C8E993}"/>
    <dgm:cxn modelId="{5C5A60E3-F0B2-4C40-8F24-95EB6E9E521C}" type="presParOf" srcId="{42E866EA-655C-4DA9-95D7-036B5A6AB38F}" destId="{0D247EFE-C24C-4DF9-82E3-5D52156B67B7}" srcOrd="0" destOrd="0" presId="urn:microsoft.com/office/officeart/2005/8/layout/hProcess4"/>
    <dgm:cxn modelId="{65013ED1-049A-4E51-BE45-D62266876F34}" type="presParOf" srcId="{42E866EA-655C-4DA9-95D7-036B5A6AB38F}" destId="{2518C51A-99B6-4FF9-BDF3-517D74DB8CFF}" srcOrd="1" destOrd="0" presId="urn:microsoft.com/office/officeart/2005/8/layout/hProcess4"/>
    <dgm:cxn modelId="{5F8C016E-EBD3-44B9-9BB0-F8A3847D9B4F}" type="presParOf" srcId="{42E866EA-655C-4DA9-95D7-036B5A6AB38F}" destId="{19515E31-8708-4000-8354-A1AA21ACFED7}" srcOrd="2" destOrd="0" presId="urn:microsoft.com/office/officeart/2005/8/layout/hProcess4"/>
    <dgm:cxn modelId="{1E6F08E4-C718-4D91-AF60-5953F95AD913}" type="presParOf" srcId="{19515E31-8708-4000-8354-A1AA21ACFED7}" destId="{22C1E147-9DAA-460C-BD5C-9665EFF1893B}" srcOrd="0" destOrd="0" presId="urn:microsoft.com/office/officeart/2005/8/layout/hProcess4"/>
    <dgm:cxn modelId="{B7D78359-AFF0-456F-B0DD-B35CFAA21F69}" type="presParOf" srcId="{22C1E147-9DAA-460C-BD5C-9665EFF1893B}" destId="{B1B7844B-2434-4D0E-8A22-D01B5C9367EF}" srcOrd="0" destOrd="0" presId="urn:microsoft.com/office/officeart/2005/8/layout/hProcess4"/>
    <dgm:cxn modelId="{FF94B50B-365C-421D-907B-CE160D65564B}" type="presParOf" srcId="{22C1E147-9DAA-460C-BD5C-9665EFF1893B}" destId="{DC2D247F-4A30-4246-BB16-B666F5134D57}" srcOrd="1" destOrd="0" presId="urn:microsoft.com/office/officeart/2005/8/layout/hProcess4"/>
    <dgm:cxn modelId="{35F88E4D-7AE2-41B6-A690-917BEAD3E14D}" type="presParOf" srcId="{22C1E147-9DAA-460C-BD5C-9665EFF1893B}" destId="{D6F5A221-6FE5-454F-9A8A-27C9FAF0797C}" srcOrd="2" destOrd="0" presId="urn:microsoft.com/office/officeart/2005/8/layout/hProcess4"/>
    <dgm:cxn modelId="{EC50F8C2-9B6A-436D-A480-1AB58B203852}" type="presParOf" srcId="{22C1E147-9DAA-460C-BD5C-9665EFF1893B}" destId="{8011454E-0B72-479E-A282-7C286305BEA7}" srcOrd="3" destOrd="0" presId="urn:microsoft.com/office/officeart/2005/8/layout/hProcess4"/>
    <dgm:cxn modelId="{7BF93E80-9C3D-434D-906E-553B9F1AD8D7}" type="presParOf" srcId="{22C1E147-9DAA-460C-BD5C-9665EFF1893B}" destId="{246F3E5B-3EFC-4925-A7A7-A18D20A5E041}" srcOrd="4" destOrd="0" presId="urn:microsoft.com/office/officeart/2005/8/layout/hProcess4"/>
    <dgm:cxn modelId="{F92FC70F-B68E-4A9D-90FA-9FA968F7467D}" type="presParOf" srcId="{19515E31-8708-4000-8354-A1AA21ACFED7}" destId="{3BE0D0A7-B2E8-456D-8E27-F5E969B48C89}" srcOrd="1" destOrd="0" presId="urn:microsoft.com/office/officeart/2005/8/layout/hProcess4"/>
    <dgm:cxn modelId="{70FFEB62-F7AF-4A97-8855-D30097A4E5A7}" type="presParOf" srcId="{19515E31-8708-4000-8354-A1AA21ACFED7}" destId="{047CF8B9-25D4-4453-9B62-003AB1A6BB25}" srcOrd="2" destOrd="0" presId="urn:microsoft.com/office/officeart/2005/8/layout/hProcess4"/>
    <dgm:cxn modelId="{27B33376-AA83-4C08-9ADF-2A676C8ABA1C}" type="presParOf" srcId="{047CF8B9-25D4-4453-9B62-003AB1A6BB25}" destId="{1A09BF46-2BC7-478E-8753-CD0658715487}" srcOrd="0" destOrd="0" presId="urn:microsoft.com/office/officeart/2005/8/layout/hProcess4"/>
    <dgm:cxn modelId="{1E3D0183-CF4C-4260-944C-5D5FB2E4DBBE}" type="presParOf" srcId="{047CF8B9-25D4-4453-9B62-003AB1A6BB25}" destId="{7DF4BB12-CD6B-41A0-BC88-6105F5DE63A7}" srcOrd="1" destOrd="0" presId="urn:microsoft.com/office/officeart/2005/8/layout/hProcess4"/>
    <dgm:cxn modelId="{99DC5820-BB58-4E87-A912-7E6204FCA36E}" type="presParOf" srcId="{047CF8B9-25D4-4453-9B62-003AB1A6BB25}" destId="{65DD2609-965D-4465-B2FE-151AFE2F5313}" srcOrd="2" destOrd="0" presId="urn:microsoft.com/office/officeart/2005/8/layout/hProcess4"/>
    <dgm:cxn modelId="{49F9FC4A-EE63-49A2-8AA6-787A6AC5FE67}" type="presParOf" srcId="{047CF8B9-25D4-4453-9B62-003AB1A6BB25}" destId="{5B4FC168-2FBA-424A-8431-C673D939E6BA}" srcOrd="3" destOrd="0" presId="urn:microsoft.com/office/officeart/2005/8/layout/hProcess4"/>
    <dgm:cxn modelId="{46C52BFD-41B0-4616-8A8C-31E900365661}" type="presParOf" srcId="{047CF8B9-25D4-4453-9B62-003AB1A6BB25}" destId="{F9C99B1A-1298-477E-8346-09DDC081E49B}" srcOrd="4" destOrd="0" presId="urn:microsoft.com/office/officeart/2005/8/layout/hProcess4"/>
    <dgm:cxn modelId="{1E301658-3C0C-4FB7-AAFB-41630B9CCB94}" type="presParOf" srcId="{19515E31-8708-4000-8354-A1AA21ACFED7}" destId="{C2D8DDDE-8388-4D12-81B3-FB0A53BA6C20}" srcOrd="3" destOrd="0" presId="urn:microsoft.com/office/officeart/2005/8/layout/hProcess4"/>
    <dgm:cxn modelId="{345C500A-5146-4F7C-B6C4-64D0BBBA7EED}" type="presParOf" srcId="{19515E31-8708-4000-8354-A1AA21ACFED7}" destId="{517D43E6-2855-4F86-A265-7C390A052598}" srcOrd="4" destOrd="0" presId="urn:microsoft.com/office/officeart/2005/8/layout/hProcess4"/>
    <dgm:cxn modelId="{7AEDA48B-7749-44B3-8644-C035B6712B7C}" type="presParOf" srcId="{517D43E6-2855-4F86-A265-7C390A052598}" destId="{CB49A1AD-18E8-4CC0-BF3A-CF9EFEB01446}" srcOrd="0" destOrd="0" presId="urn:microsoft.com/office/officeart/2005/8/layout/hProcess4"/>
    <dgm:cxn modelId="{F37155BE-3432-4254-A9F0-084EB59DE5C5}" type="presParOf" srcId="{517D43E6-2855-4F86-A265-7C390A052598}" destId="{D583375C-9A84-4DF9-8691-6EDBD3E3253C}" srcOrd="1" destOrd="0" presId="urn:microsoft.com/office/officeart/2005/8/layout/hProcess4"/>
    <dgm:cxn modelId="{1155CE8C-9B4A-4AF3-8F92-CAC158634854}" type="presParOf" srcId="{517D43E6-2855-4F86-A265-7C390A052598}" destId="{F587944C-BF2A-4E2A-980D-B8E3931161D8}" srcOrd="2" destOrd="0" presId="urn:microsoft.com/office/officeart/2005/8/layout/hProcess4"/>
    <dgm:cxn modelId="{73697BF6-10E9-4222-8C9C-B3323FDF77C7}" type="presParOf" srcId="{517D43E6-2855-4F86-A265-7C390A052598}" destId="{1AF261A5-ED7A-4D89-953F-BCD59046C847}" srcOrd="3" destOrd="0" presId="urn:microsoft.com/office/officeart/2005/8/layout/hProcess4"/>
    <dgm:cxn modelId="{BA5FF0B2-E74C-4B62-9030-7A8C2FEAC6FA}" type="presParOf" srcId="{517D43E6-2855-4F86-A265-7C390A052598}" destId="{BF778079-B923-40D0-9726-88FF2A3B4B81}"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D247F-4A30-4246-BB16-B666F5134D57}">
      <dsp:nvSpPr>
        <dsp:cNvPr id="0" name=""/>
        <dsp:cNvSpPr/>
      </dsp:nvSpPr>
      <dsp:spPr>
        <a:xfrm>
          <a:off x="1827" y="2691647"/>
          <a:ext cx="2795139" cy="1899087"/>
        </a:xfrm>
        <a:prstGeom prst="rect">
          <a:avLst/>
        </a:prstGeom>
        <a:solidFill>
          <a:schemeClr val="tx1">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Workforce raw data</a:t>
          </a:r>
        </a:p>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Horizon scan data</a:t>
          </a:r>
        </a:p>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Current Supply and future Demand of workforce analysis</a:t>
          </a:r>
        </a:p>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Gap Analysis</a:t>
          </a:r>
        </a:p>
      </dsp:txBody>
      <dsp:txXfrm>
        <a:off x="45530" y="2735350"/>
        <a:ext cx="2707733" cy="1404734"/>
      </dsp:txXfrm>
    </dsp:sp>
    <dsp:sp modelId="{3BE0D0A7-B2E8-456D-8E27-F5E969B48C89}">
      <dsp:nvSpPr>
        <dsp:cNvPr id="0" name=""/>
        <dsp:cNvSpPr/>
      </dsp:nvSpPr>
      <dsp:spPr>
        <a:xfrm>
          <a:off x="1402268" y="2917233"/>
          <a:ext cx="2666112" cy="2666112"/>
        </a:xfrm>
        <a:prstGeom prst="leftCircularArrow">
          <a:avLst>
            <a:gd name="adj1" fmla="val 2390"/>
            <a:gd name="adj2" fmla="val 288863"/>
            <a:gd name="adj3" fmla="val 771625"/>
            <a:gd name="adj4" fmla="val 7731741"/>
            <a:gd name="adj5" fmla="val 2788"/>
          </a:avLst>
        </a:prstGeom>
        <a:solidFill>
          <a:schemeClr val="tx2"/>
        </a:solidFill>
        <a:ln>
          <a:noFill/>
        </a:ln>
        <a:effectLst/>
      </dsp:spPr>
      <dsp:style>
        <a:lnRef idx="0">
          <a:scrgbClr r="0" g="0" b="0"/>
        </a:lnRef>
        <a:fillRef idx="0">
          <a:scrgbClr r="0" g="0" b="0"/>
        </a:fillRef>
        <a:effectRef idx="0">
          <a:scrgbClr r="0" g="0" b="0"/>
        </a:effectRef>
        <a:fontRef idx="minor">
          <a:schemeClr val="lt1"/>
        </a:fontRef>
      </dsp:style>
    </dsp:sp>
    <dsp:sp modelId="{8011454E-0B72-479E-A282-7C286305BEA7}">
      <dsp:nvSpPr>
        <dsp:cNvPr id="0" name=""/>
        <dsp:cNvSpPr/>
      </dsp:nvSpPr>
      <dsp:spPr>
        <a:xfrm>
          <a:off x="982804" y="4130942"/>
          <a:ext cx="1918796" cy="1139670"/>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59318">
            <a:lnSpc>
              <a:spcPct val="90000"/>
            </a:lnSpc>
            <a:spcBef>
              <a:spcPct val="0"/>
            </a:spcBef>
            <a:spcAft>
              <a:spcPct val="35000"/>
            </a:spcAft>
            <a:buNone/>
          </a:pPr>
          <a:r>
            <a:rPr lang="en-GB" sz="3733" kern="1200">
              <a:solidFill>
                <a:schemeClr val="tx1"/>
              </a:solidFill>
              <a:latin typeface="+mn-lt"/>
              <a:ea typeface="+mn-ea"/>
              <a:cs typeface="+mn-cs"/>
            </a:rPr>
            <a:t>01</a:t>
          </a:r>
        </a:p>
        <a:p>
          <a:pPr marL="0" lvl="0" indent="0" algn="ctr" defTabSz="1659318">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DATA AND ANALYSIS</a:t>
          </a:r>
        </a:p>
      </dsp:txBody>
      <dsp:txXfrm>
        <a:off x="982804" y="4130942"/>
        <a:ext cx="1918796" cy="1139670"/>
      </dsp:txXfrm>
    </dsp:sp>
    <dsp:sp modelId="{7DF4BB12-CD6B-41A0-BC88-6105F5DE63A7}">
      <dsp:nvSpPr>
        <dsp:cNvPr id="0" name=""/>
        <dsp:cNvSpPr/>
      </dsp:nvSpPr>
      <dsp:spPr>
        <a:xfrm>
          <a:off x="3058708" y="2236712"/>
          <a:ext cx="2795139" cy="1899087"/>
        </a:xfrm>
        <a:prstGeom prst="rect">
          <a:avLst/>
        </a:prstGeom>
        <a:solidFill>
          <a:schemeClr val="accent1">
            <a:alpha val="89804"/>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65113" lvl="1" indent="-179388" algn="l" defTabSz="222250">
            <a:lnSpc>
              <a:spcPct val="90000"/>
            </a:lnSpc>
            <a:spcBef>
              <a:spcPct val="0"/>
            </a:spcBef>
            <a:spcAft>
              <a:spcPct val="15000"/>
            </a:spcAft>
            <a:buChar char="•"/>
          </a:pPr>
          <a:endParaRPr lang="en-GB" sz="500" kern="1200">
            <a:solidFill>
              <a:schemeClr val="bg2"/>
            </a:solidFill>
            <a:latin typeface="Arial" panose="020B0604020202020204" pitchFamily="34" charset="0"/>
            <a:cs typeface="Arial" panose="020B0604020202020204" pitchFamily="34" charset="0"/>
          </a:endParaRP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Design strategies to manage gaps and mitigate risks</a:t>
          </a: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Candidate experience factored into HR actionable solutions</a:t>
          </a:r>
        </a:p>
      </dsp:txBody>
      <dsp:txXfrm>
        <a:off x="3102411" y="2687363"/>
        <a:ext cx="2707733" cy="1404734"/>
      </dsp:txXfrm>
    </dsp:sp>
    <dsp:sp modelId="{C2D8DDDE-8388-4D12-81B3-FB0A53BA6C20}">
      <dsp:nvSpPr>
        <dsp:cNvPr id="0" name=""/>
        <dsp:cNvSpPr/>
      </dsp:nvSpPr>
      <dsp:spPr>
        <a:xfrm>
          <a:off x="4847782" y="454820"/>
          <a:ext cx="2893903" cy="2893903"/>
        </a:xfrm>
        <a:prstGeom prst="circularArrow">
          <a:avLst>
            <a:gd name="adj1" fmla="val 2201"/>
            <a:gd name="adj2" fmla="val 264974"/>
            <a:gd name="adj3" fmla="val 18800150"/>
            <a:gd name="adj4" fmla="val 11816146"/>
            <a:gd name="adj5" fmla="val 2568"/>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sp>
    <dsp:sp modelId="{5B4FC168-2FBA-424A-8431-C673D939E6BA}">
      <dsp:nvSpPr>
        <dsp:cNvPr id="0" name=""/>
        <dsp:cNvSpPr/>
      </dsp:nvSpPr>
      <dsp:spPr>
        <a:xfrm>
          <a:off x="4013772" y="1477113"/>
          <a:ext cx="1925574" cy="1134003"/>
        </a:xfrm>
        <a:prstGeom prst="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59318">
            <a:lnSpc>
              <a:spcPct val="90000"/>
            </a:lnSpc>
            <a:spcBef>
              <a:spcPct val="0"/>
            </a:spcBef>
            <a:spcAft>
              <a:spcPct val="35000"/>
            </a:spcAft>
            <a:buNone/>
          </a:pPr>
          <a:r>
            <a:rPr lang="en-GB" sz="3733" kern="1200">
              <a:solidFill>
                <a:srgbClr val="002776"/>
              </a:solidFill>
              <a:latin typeface="Arial"/>
              <a:ea typeface="+mn-ea"/>
              <a:cs typeface="+mn-cs"/>
            </a:rPr>
            <a:t>02</a:t>
          </a:r>
        </a:p>
        <a:p>
          <a:pPr marL="0" lvl="0" algn="ctr"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BUILD</a:t>
          </a:r>
        </a:p>
      </dsp:txBody>
      <dsp:txXfrm>
        <a:off x="4013772" y="1477113"/>
        <a:ext cx="1925574" cy="1134003"/>
      </dsp:txXfrm>
    </dsp:sp>
    <dsp:sp modelId="{D583375C-9A84-4DF9-8691-6EDBD3E3253C}">
      <dsp:nvSpPr>
        <dsp:cNvPr id="0" name=""/>
        <dsp:cNvSpPr/>
      </dsp:nvSpPr>
      <dsp:spPr>
        <a:xfrm>
          <a:off x="6145831" y="1279553"/>
          <a:ext cx="2795139" cy="1899087"/>
        </a:xfrm>
        <a:prstGeom prst="rect">
          <a:avLst/>
        </a:prstGeom>
        <a:solidFill>
          <a:schemeClr val="tx2">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0" algn="l" defTabSz="533400">
            <a:lnSpc>
              <a:spcPct val="90000"/>
            </a:lnSpc>
            <a:spcBef>
              <a:spcPct val="0"/>
            </a:spcBef>
            <a:spcAft>
              <a:spcPct val="15000"/>
            </a:spcAft>
            <a:buChar char="•"/>
          </a:pPr>
          <a:endParaRPr lang="en-GB" sz="1200" kern="1200">
            <a:solidFill>
              <a:schemeClr val="bg2"/>
            </a:solidFill>
            <a:latin typeface="Arial" panose="020B0604020202020204" pitchFamily="34" charset="0"/>
            <a:cs typeface="Arial" panose="020B0604020202020204" pitchFamily="34" charset="0"/>
          </a:endParaRP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Implement HR actions</a:t>
          </a: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Monitor against defined KPIs</a:t>
          </a: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Assess and recalibrate</a:t>
          </a:r>
        </a:p>
      </dsp:txBody>
      <dsp:txXfrm>
        <a:off x="6189534" y="1323256"/>
        <a:ext cx="2707733" cy="1404734"/>
      </dsp:txXfrm>
    </dsp:sp>
    <dsp:sp modelId="{1AF261A5-ED7A-4D89-953F-BCD59046C847}">
      <dsp:nvSpPr>
        <dsp:cNvPr id="0" name=""/>
        <dsp:cNvSpPr/>
      </dsp:nvSpPr>
      <dsp:spPr>
        <a:xfrm>
          <a:off x="7060578" y="2527243"/>
          <a:ext cx="1944002" cy="1134003"/>
        </a:xfrm>
        <a:prstGeom prst="rect">
          <a:avLst/>
        </a:prstGeom>
        <a:solidFill>
          <a:schemeClr val="accent3"/>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59318">
            <a:lnSpc>
              <a:spcPct val="90000"/>
            </a:lnSpc>
            <a:spcBef>
              <a:spcPct val="0"/>
            </a:spcBef>
            <a:spcAft>
              <a:spcPct val="35000"/>
            </a:spcAft>
            <a:buNone/>
          </a:pPr>
          <a:r>
            <a:rPr lang="en-GB" sz="3733" kern="1200">
              <a:solidFill>
                <a:srgbClr val="002776"/>
              </a:solidFill>
              <a:latin typeface="Arial"/>
              <a:ea typeface="+mn-ea"/>
              <a:cs typeface="+mn-cs"/>
            </a:rPr>
            <a:t>03</a:t>
          </a:r>
        </a:p>
        <a:p>
          <a:pPr marL="0" lvl="0" indent="0" algn="ctr" defTabSz="1659318">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IMPLEMENTATION</a:t>
          </a:r>
        </a:p>
      </dsp:txBody>
      <dsp:txXfrm>
        <a:off x="7060578" y="2527243"/>
        <a:ext cx="1944002" cy="11340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9DB66F2-DF12-3D15-465A-0E966C9601D2}"/>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11ED070E-23F6-3455-CDB7-9778CBF25EB2}"/>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39B92B3C-3D9E-40C1-B767-E4D9BE8349EA}" type="datetimeFigureOut">
              <a:rPr lang="de-DE" smtClean="0"/>
              <a:t>12.03.2025</a:t>
            </a:fld>
            <a:endParaRPr lang="de-DE"/>
          </a:p>
        </p:txBody>
      </p:sp>
      <p:sp>
        <p:nvSpPr>
          <p:cNvPr id="4" name="Fußzeilenplatzhalter 3">
            <a:extLst>
              <a:ext uri="{FF2B5EF4-FFF2-40B4-BE49-F238E27FC236}">
                <a16:creationId xmlns:a16="http://schemas.microsoft.com/office/drawing/2014/main" id="{D80641FF-4739-8557-951A-A200E6C60BB7}"/>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A4F4A50C-F911-47D2-1EC2-2322F2753A29}"/>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A84F846C-EC63-44A7-9643-F75F0F9111E6}" type="slidenum">
              <a:rPr lang="de-DE" smtClean="0"/>
              <a:t>‹Nr.›</a:t>
            </a:fld>
            <a:endParaRPr lang="de-DE"/>
          </a:p>
        </p:txBody>
      </p:sp>
    </p:spTree>
    <p:extLst>
      <p:ext uri="{BB962C8B-B14F-4D97-AF65-F5344CB8AC3E}">
        <p14:creationId xmlns:p14="http://schemas.microsoft.com/office/powerpoint/2010/main" val="3428135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D1F1AF1F-F7BF-4ADC-9301-EDFEB1CF6DCA}" type="datetimeFigureOut">
              <a:rPr lang="de-DE" smtClean="0"/>
              <a:t>12.03.2025</a:t>
            </a:fld>
            <a:endParaRPr lang="de-DE"/>
          </a:p>
        </p:txBody>
      </p:sp>
      <p:sp>
        <p:nvSpPr>
          <p:cNvPr id="4" name="Folienbildplatzhalt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48EC9A1B-F613-4CC1-A66E-1847E5528214}" type="slidenum">
              <a:rPr lang="de-DE" smtClean="0"/>
              <a:t>‹Nr.›</a:t>
            </a:fld>
            <a:endParaRPr lang="de-DE"/>
          </a:p>
        </p:txBody>
      </p:sp>
    </p:spTree>
    <p:extLst>
      <p:ext uri="{BB962C8B-B14F-4D97-AF65-F5344CB8AC3E}">
        <p14:creationId xmlns:p14="http://schemas.microsoft.com/office/powerpoint/2010/main" val="914135750"/>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554401" rtl="0" eaLnBrk="1" fontAlgn="auto" latinLnBrk="0" hangingPunct="1">
              <a:lnSpc>
                <a:spcPct val="100000"/>
              </a:lnSpc>
              <a:spcBef>
                <a:spcPts val="0"/>
              </a:spcBef>
              <a:spcAft>
                <a:spcPts val="0"/>
              </a:spcAft>
              <a:buClrTx/>
              <a:buSzTx/>
              <a:buFontTx/>
              <a:buNone/>
              <a:tabLst/>
              <a:defRPr/>
            </a:pPr>
            <a:r>
              <a:rPr lang="en-US">
                <a:solidFill>
                  <a:schemeClr val="tx1"/>
                </a:solidFill>
                <a:latin typeface="+mj-lt"/>
              </a:rPr>
              <a:t>Intro + reference to interactivity during the lecture</a:t>
            </a: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1</a:t>
            </a:fld>
            <a:endParaRPr lang="de-DE"/>
          </a:p>
        </p:txBody>
      </p:sp>
    </p:spTree>
    <p:extLst>
      <p:ext uri="{BB962C8B-B14F-4D97-AF65-F5344CB8AC3E}">
        <p14:creationId xmlns:p14="http://schemas.microsoft.com/office/powerpoint/2010/main" val="242312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554401" rtl="0" eaLnBrk="1" fontAlgn="auto" latinLnBrk="0" hangingPunct="1">
              <a:lnSpc>
                <a:spcPct val="100000"/>
              </a:lnSpc>
              <a:spcBef>
                <a:spcPts val="0"/>
              </a:spcBef>
              <a:spcAft>
                <a:spcPts val="0"/>
              </a:spcAft>
              <a:buClrTx/>
              <a:buSzTx/>
              <a:buFontTx/>
              <a:buNone/>
              <a:tabLst/>
              <a:defRPr/>
            </a:pPr>
            <a:r>
              <a:rPr lang="en-US" b="1">
                <a:solidFill>
                  <a:schemeClr val="accent2"/>
                </a:solidFill>
                <a:latin typeface="+mj-lt"/>
              </a:rPr>
              <a:t>Interactive </a:t>
            </a:r>
            <a:r>
              <a:rPr lang="en-US">
                <a:solidFill>
                  <a:schemeClr val="tx1"/>
                </a:solidFill>
                <a:latin typeface="+mj-lt"/>
              </a:rPr>
              <a:t>Football question: </a:t>
            </a:r>
            <a:br>
              <a:rPr lang="en-US">
                <a:solidFill>
                  <a:schemeClr val="accent2"/>
                </a:solidFill>
                <a:latin typeface="+mj-lt"/>
              </a:rPr>
            </a:br>
            <a:r>
              <a:rPr lang="en-US">
                <a:solidFill>
                  <a:schemeClr val="accent2"/>
                </a:solidFill>
                <a:latin typeface="+mj-lt"/>
              </a:rPr>
              <a:t>1) Who of you would like to see the future and know the World Cup finalists of 2026 now?</a:t>
            </a:r>
            <a:br>
              <a:rPr lang="en-US">
                <a:solidFill>
                  <a:schemeClr val="accent2"/>
                </a:solidFill>
                <a:latin typeface="+mj-lt"/>
              </a:rPr>
            </a:br>
            <a:r>
              <a:rPr lang="en-US">
                <a:solidFill>
                  <a:schemeClr val="accent2"/>
                </a:solidFill>
                <a:latin typeface="+mj-lt"/>
              </a:rPr>
              <a:t>2) Who of you would like to know the World Cup winner of 2026 already?</a:t>
            </a:r>
            <a:endParaRPr lang="en-US">
              <a:solidFill>
                <a:schemeClr val="tx1"/>
              </a:solidFill>
              <a:latin typeface="+mj-lt"/>
            </a:endParaRPr>
          </a:p>
          <a:p>
            <a:endParaRPr lang="de-DE"/>
          </a:p>
          <a:p>
            <a:r>
              <a:rPr lang="de-DE" sz="800">
                <a:solidFill>
                  <a:schemeClr val="tx1"/>
                </a:solidFill>
                <a:effectLst/>
                <a:latin typeface="+mj-lt"/>
                <a:ea typeface="Times New Roman" panose="02020603050405020304" pitchFamily="18" charset="0"/>
              </a:rPr>
              <a:t>Transition </a:t>
            </a:r>
            <a:r>
              <a:rPr lang="de-DE" sz="800" err="1">
                <a:solidFill>
                  <a:schemeClr val="tx1"/>
                </a:solidFill>
                <a:effectLst/>
                <a:latin typeface="+mj-lt"/>
                <a:ea typeface="Times New Roman" panose="02020603050405020304" pitchFamily="18" charset="0"/>
              </a:rPr>
              <a:t>to</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business</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context</a:t>
            </a:r>
            <a:r>
              <a:rPr lang="de-DE" sz="800">
                <a:solidFill>
                  <a:schemeClr val="tx1"/>
                </a:solidFill>
                <a:effectLst/>
                <a:latin typeface="+mj-lt"/>
                <a:ea typeface="Times New Roman" panose="02020603050405020304" pitchFamily="18" charset="0"/>
              </a:rPr>
              <a:t>: </a:t>
            </a:r>
            <a:r>
              <a:rPr lang="en-US" sz="800">
                <a:solidFill>
                  <a:schemeClr val="tx1"/>
                </a:solidFill>
                <a:effectLst/>
                <a:latin typeface="+mj-lt"/>
                <a:ea typeface="Times New Roman" panose="02020603050405020304" pitchFamily="18" charset="0"/>
              </a:rPr>
              <a:t>Companies should set up the teams early, just like in football </a:t>
            </a:r>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2</a:t>
            </a:fld>
            <a:endParaRPr lang="de-DE"/>
          </a:p>
        </p:txBody>
      </p:sp>
    </p:spTree>
    <p:extLst>
      <p:ext uri="{BB962C8B-B14F-4D97-AF65-F5344CB8AC3E}">
        <p14:creationId xmlns:p14="http://schemas.microsoft.com/office/powerpoint/2010/main" val="2661052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nSpc>
                <a:spcPct val="150000"/>
              </a:lnSpc>
              <a:buSzPts val="1000"/>
              <a:buFont typeface="Symbol" panose="05050102010706020507" pitchFamily="18" charset="2"/>
              <a:buNone/>
              <a:tabLst>
                <a:tab pos="457200" algn="l"/>
              </a:tabLst>
            </a:pPr>
            <a:r>
              <a:rPr lang="en-US" sz="800">
                <a:solidFill>
                  <a:schemeClr val="tx1"/>
                </a:solidFill>
                <a:latin typeface="+mj-lt"/>
                <a:ea typeface="Times New Roman" panose="02020603050405020304" pitchFamily="18" charset="0"/>
              </a:rPr>
              <a:t>Sounds a lot easier than it is…</a:t>
            </a: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3</a:t>
            </a:fld>
            <a:endParaRPr lang="de-DE"/>
          </a:p>
        </p:txBody>
      </p:sp>
    </p:spTree>
    <p:extLst>
      <p:ext uri="{BB962C8B-B14F-4D97-AF65-F5344CB8AC3E}">
        <p14:creationId xmlns:p14="http://schemas.microsoft.com/office/powerpoint/2010/main" val="296657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nSpc>
                <a:spcPct val="150000"/>
              </a:lnSpc>
              <a:buSzPts val="1000"/>
              <a:buFont typeface="Symbol" panose="05050102010706020507" pitchFamily="18" charset="2"/>
              <a:buNone/>
              <a:tabLst>
                <a:tab pos="457200" algn="l"/>
              </a:tabLst>
            </a:pPr>
            <a:r>
              <a:rPr lang="en-US" sz="700">
                <a:solidFill>
                  <a:schemeClr val="tx1"/>
                </a:solidFill>
                <a:effectLst/>
                <a:latin typeface="+mj-lt"/>
                <a:ea typeface="Times New Roman" panose="02020603050405020304" pitchFamily="18" charset="0"/>
              </a:rPr>
              <a:t>A lot of external circumstances must have to be taken into account on top of the normal (business challenges)</a:t>
            </a:r>
          </a:p>
          <a:p>
            <a:pPr marL="0" indent="0">
              <a:lnSpc>
                <a:spcPct val="150000"/>
              </a:lnSpc>
              <a:buSzPts val="1000"/>
              <a:buFont typeface="Symbol" panose="05050102010706020507" pitchFamily="18" charset="2"/>
              <a:buNone/>
              <a:tabLst>
                <a:tab pos="457200" algn="l"/>
              </a:tabLst>
            </a:pPr>
            <a:br>
              <a:rPr lang="en-US" sz="700">
                <a:solidFill>
                  <a:schemeClr val="tx1"/>
                </a:solidFill>
                <a:latin typeface="+mj-lt"/>
                <a:ea typeface="Times New Roman" panose="02020603050405020304" pitchFamily="18" charset="0"/>
              </a:rPr>
            </a:br>
            <a:r>
              <a:rPr lang="en-US" sz="700">
                <a:solidFill>
                  <a:schemeClr val="tx1"/>
                </a:solidFill>
                <a:latin typeface="+mj-lt"/>
                <a:ea typeface="Times New Roman" panose="02020603050405020304" pitchFamily="18" charset="0"/>
              </a:rPr>
              <a:t>1) </a:t>
            </a:r>
            <a:r>
              <a:rPr lang="en-US" sz="700" b="0">
                <a:solidFill>
                  <a:schemeClr val="tx1"/>
                </a:solidFill>
                <a:latin typeface="+mj-lt"/>
                <a:ea typeface="Times New Roman" panose="02020603050405020304" pitchFamily="18" charset="0"/>
              </a:rPr>
              <a:t>Business Challenges: </a:t>
            </a:r>
            <a:r>
              <a:rPr lang="en-US" sz="700" b="0" err="1">
                <a:solidFill>
                  <a:schemeClr val="tx1"/>
                </a:solidFill>
                <a:latin typeface="+mj-lt"/>
                <a:ea typeface="Times New Roman" panose="02020603050405020304" pitchFamily="18" charset="0"/>
              </a:rPr>
              <a:t>influese</a:t>
            </a:r>
            <a:r>
              <a:rPr lang="en-US" sz="700" b="0">
                <a:solidFill>
                  <a:schemeClr val="tx1"/>
                </a:solidFill>
                <a:latin typeface="+mj-lt"/>
                <a:ea typeface="Times New Roman" panose="02020603050405020304" pitchFamily="18" charset="0"/>
              </a:rPr>
              <a:t> </a:t>
            </a:r>
            <a:r>
              <a:rPr lang="en-GB" sz="700" b="1">
                <a:solidFill>
                  <a:srgbClr val="002776"/>
                </a:solidFill>
                <a:latin typeface="Arial" panose="020B0604020202020204"/>
              </a:rPr>
              <a:t>Talent retention but also the capabilities needed in the future</a:t>
            </a:r>
            <a:br>
              <a:rPr lang="en-GB" sz="700">
                <a:solidFill>
                  <a:srgbClr val="002776"/>
                </a:solidFill>
                <a:latin typeface="Arial" panose="020B0604020202020204"/>
              </a:rPr>
            </a:br>
            <a:endParaRPr lang="en-GB" sz="700">
              <a:solidFill>
                <a:srgbClr val="002776"/>
              </a:solidFill>
              <a:latin typeface="Arial" panose="020B0604020202020204"/>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latin typeface="Arial" panose="020B0604020202020204"/>
              </a:rPr>
              <a:t>2) Demographic Considerations: </a:t>
            </a:r>
            <a:r>
              <a:rPr lang="en-GB" sz="700" b="1">
                <a:solidFill>
                  <a:srgbClr val="002776"/>
                </a:solidFill>
              </a:rPr>
              <a:t>Over 37,4% of people in employment in Switzerland are over the age of 50, </a:t>
            </a:r>
            <a:r>
              <a:rPr lang="en-GB" sz="700" b="0">
                <a:solidFill>
                  <a:srgbClr val="002776"/>
                </a:solidFill>
              </a:rPr>
              <a:t>so our skill gab will get even bigger</a:t>
            </a: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rPr>
              <a:t>3) Influence of AI, IT and data: </a:t>
            </a:r>
            <a:r>
              <a:rPr lang="en-US" sz="700" b="1">
                <a:solidFill>
                  <a:srgbClr val="002776"/>
                </a:solidFill>
              </a:rPr>
              <a:t>Digital knowledge to deal well with AI, data and IT is becoming increasingly important. </a:t>
            </a:r>
            <a:r>
              <a:rPr lang="en-US" sz="700" b="1">
                <a:solidFill>
                  <a:srgbClr val="002776"/>
                </a:solidFill>
                <a:sym typeface="Wingdings" panose="05000000000000000000" pitchFamily="2" charset="2"/>
              </a:rPr>
              <a:t> MAKING other type of skill set more important than others!</a:t>
            </a: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latin typeface="Arial" panose="020B0604020202020204"/>
              </a:rPr>
              <a:t>4) Employee Demands: </a:t>
            </a:r>
            <a:r>
              <a:rPr lang="en-GB" sz="700" b="1">
                <a:solidFill>
                  <a:srgbClr val="002776"/>
                </a:solidFill>
                <a:latin typeface="Arial" panose="020B0604020202020204"/>
              </a:rPr>
              <a:t>Higher salary requirements, more flexible hybrid working, well-being </a:t>
            </a:r>
            <a:r>
              <a:rPr lang="en-GB" sz="700" b="1" err="1">
                <a:solidFill>
                  <a:srgbClr val="002776"/>
                </a:solidFill>
                <a:latin typeface="Arial" panose="020B0604020202020204"/>
              </a:rPr>
              <a:t>prio</a:t>
            </a:r>
            <a:r>
              <a:rPr lang="en-GB" sz="700" b="1">
                <a:solidFill>
                  <a:srgbClr val="002776"/>
                </a:solidFill>
                <a:latin typeface="Arial" panose="020B0604020202020204"/>
              </a:rPr>
              <a:t> mental well being</a:t>
            </a: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latin typeface="Arial" panose="020B0604020202020204"/>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latin typeface="Arial" panose="020B0604020202020204"/>
              </a:rPr>
              <a:t>5) Skill Shortage: </a:t>
            </a:r>
            <a:r>
              <a:rPr lang="en-GB" sz="700" b="1">
                <a:solidFill>
                  <a:srgbClr val="002776"/>
                </a:solidFill>
              </a:rPr>
              <a:t>Rising competition for </a:t>
            </a:r>
            <a:r>
              <a:rPr lang="en-GB" sz="700" b="1">
                <a:solidFill>
                  <a:srgbClr val="002776"/>
                </a:solidFill>
                <a:latin typeface="Arial" panose="020B0604020202020204"/>
              </a:rPr>
              <a:t>Talents for the right talents</a:t>
            </a: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a:solidFill>
                <a:srgbClr val="002776"/>
              </a:solidFill>
              <a:latin typeface="Arial" panose="020B0604020202020204"/>
            </a:endParaRPr>
          </a:p>
          <a:p>
            <a:pPr marL="0" indent="0">
              <a:lnSpc>
                <a:spcPct val="150000"/>
              </a:lnSpc>
              <a:buSzPts val="1000"/>
              <a:buFont typeface="Symbol" panose="05050102010706020507" pitchFamily="18" charset="2"/>
              <a:buNone/>
              <a:tabLst>
                <a:tab pos="457200" algn="l"/>
              </a:tabLst>
            </a:pPr>
            <a:endParaRPr lang="en-US" sz="700">
              <a:solidFill>
                <a:schemeClr val="tx1"/>
              </a:solidFill>
              <a:latin typeface="+mj-lt"/>
              <a:ea typeface="Times New Roman" panose="02020603050405020304" pitchFamily="18" charset="0"/>
            </a:endParaRP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4</a:t>
            </a:fld>
            <a:endParaRPr lang="de-DE"/>
          </a:p>
        </p:txBody>
      </p:sp>
    </p:spTree>
    <p:extLst>
      <p:ext uri="{BB962C8B-B14F-4D97-AF65-F5344CB8AC3E}">
        <p14:creationId xmlns:p14="http://schemas.microsoft.com/office/powerpoint/2010/main" val="1836263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nSpc>
                <a:spcPct val="150000"/>
              </a:lnSpc>
              <a:buSzPts val="1000"/>
              <a:buFont typeface="Symbol" panose="05050102010706020507" pitchFamily="18" charset="2"/>
              <a:buNone/>
              <a:tabLst>
                <a:tab pos="457200" algn="l"/>
              </a:tabLst>
            </a:pPr>
            <a:r>
              <a:rPr lang="en-US" sz="700">
                <a:solidFill>
                  <a:schemeClr val="tx1"/>
                </a:solidFill>
                <a:latin typeface="+mj-lt"/>
                <a:ea typeface="Times New Roman" panose="02020603050405020304" pitchFamily="18" charset="0"/>
              </a:rPr>
              <a:t>W</a:t>
            </a:r>
            <a:r>
              <a:rPr lang="en-US" sz="700">
                <a:solidFill>
                  <a:schemeClr val="tx1"/>
                </a:solidFill>
                <a:effectLst/>
                <a:latin typeface="+mj-lt"/>
                <a:ea typeface="Times New Roman" panose="02020603050405020304" pitchFamily="18" charset="0"/>
              </a:rPr>
              <a:t>hy they should start now with it – Benefits for Talents and Companies</a:t>
            </a:r>
            <a:endParaRPr lang="en-US" sz="700">
              <a:solidFill>
                <a:schemeClr val="tx1"/>
              </a:solidFill>
              <a:latin typeface="+mj-lt"/>
            </a:endParaRP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5</a:t>
            </a:fld>
            <a:endParaRPr lang="de-DE"/>
          </a:p>
        </p:txBody>
      </p:sp>
    </p:spTree>
    <p:extLst>
      <p:ext uri="{BB962C8B-B14F-4D97-AF65-F5344CB8AC3E}">
        <p14:creationId xmlns:p14="http://schemas.microsoft.com/office/powerpoint/2010/main" val="4222422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nSpc>
                <a:spcPct val="150000"/>
              </a:lnSpc>
              <a:buSzPts val="1000"/>
              <a:buFont typeface="Symbol" panose="05050102010706020507" pitchFamily="18" charset="2"/>
              <a:buNone/>
              <a:tabLst>
                <a:tab pos="457200" algn="l"/>
              </a:tabLst>
            </a:pPr>
            <a:r>
              <a:rPr lang="en-US" sz="700">
                <a:solidFill>
                  <a:schemeClr val="tx1"/>
                </a:solidFill>
                <a:latin typeface="+mj-lt"/>
                <a:ea typeface="Times New Roman" panose="02020603050405020304" pitchFamily="18" charset="0"/>
              </a:rPr>
              <a:t>W</a:t>
            </a:r>
            <a:r>
              <a:rPr lang="en-US" sz="700">
                <a:solidFill>
                  <a:schemeClr val="tx1"/>
                </a:solidFill>
                <a:effectLst/>
                <a:latin typeface="+mj-lt"/>
                <a:ea typeface="Times New Roman" panose="02020603050405020304" pitchFamily="18" charset="0"/>
              </a:rPr>
              <a:t>hy they should start now with it – Benefits for Talents and Companies</a:t>
            </a:r>
            <a:endParaRPr lang="en-US" sz="700">
              <a:solidFill>
                <a:schemeClr val="tx1"/>
              </a:solidFill>
              <a:latin typeface="+mj-lt"/>
            </a:endParaRP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6</a:t>
            </a:fld>
            <a:endParaRPr lang="de-DE"/>
          </a:p>
        </p:txBody>
      </p:sp>
    </p:spTree>
    <p:extLst>
      <p:ext uri="{BB962C8B-B14F-4D97-AF65-F5344CB8AC3E}">
        <p14:creationId xmlns:p14="http://schemas.microsoft.com/office/powerpoint/2010/main" val="315556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lnSpc>
                <a:spcPct val="150000"/>
              </a:lnSpc>
              <a:buSzPts val="1000"/>
              <a:buFont typeface="Symbol" panose="05050102010706020507" pitchFamily="18" charset="2"/>
              <a:buNone/>
              <a:tabLst>
                <a:tab pos="457200" algn="l"/>
              </a:tabLst>
            </a:pPr>
            <a:r>
              <a:rPr lang="en-US" sz="800" b="0">
                <a:solidFill>
                  <a:schemeClr val="tx1"/>
                </a:solidFill>
                <a:effectLst/>
                <a:latin typeface="+mj-lt"/>
                <a:ea typeface="Times New Roman" panose="02020603050405020304" pitchFamily="18" charset="0"/>
              </a:rPr>
              <a:t>How each of you should start: 3 steps</a:t>
            </a:r>
          </a:p>
          <a:p>
            <a:pPr marL="0" marR="0" lvl="0" indent="0" algn="l" defTabSz="554401" rtl="0" eaLnBrk="1" fontAlgn="auto" latinLnBrk="0" hangingPunct="1">
              <a:lnSpc>
                <a:spcPct val="100000"/>
              </a:lnSpc>
              <a:spcBef>
                <a:spcPts val="0"/>
              </a:spcBef>
              <a:spcAft>
                <a:spcPts val="0"/>
              </a:spcAft>
              <a:buClrTx/>
              <a:buSzTx/>
              <a:buFontTx/>
              <a:buNone/>
              <a:tabLst/>
              <a:defRPr/>
            </a:pPr>
            <a:r>
              <a:rPr lang="de-DE" b="0"/>
              <a:t>1 </a:t>
            </a:r>
            <a:r>
              <a:rPr lang="en-GB" b="0">
                <a:latin typeface="Arial" panose="020B0604020202020204" pitchFamily="34" charset="0"/>
                <a:cs typeface="Arial" panose="020B0604020202020204" pitchFamily="34" charset="0"/>
              </a:rPr>
              <a:t>Data and Analysis  + Set a Timeline </a:t>
            </a:r>
          </a:p>
          <a:p>
            <a:pPr marL="0" marR="0" lvl="0" indent="0" algn="l" defTabSz="554401" rtl="0" eaLnBrk="1" fontAlgn="auto" latinLnBrk="0" hangingPunct="1">
              <a:lnSpc>
                <a:spcPct val="100000"/>
              </a:lnSpc>
              <a:spcBef>
                <a:spcPts val="0"/>
              </a:spcBef>
              <a:spcAft>
                <a:spcPts val="0"/>
              </a:spcAft>
              <a:buClrTx/>
              <a:buSzTx/>
              <a:buFontTx/>
              <a:buNone/>
              <a:tabLst/>
              <a:defRPr/>
            </a:pPr>
            <a:r>
              <a:rPr lang="en-GB" b="0">
                <a:latin typeface="Arial" panose="020B0604020202020204" pitchFamily="34" charset="0"/>
                <a:cs typeface="Arial" panose="020B0604020202020204" pitchFamily="34" charset="0"/>
              </a:rPr>
              <a:t>2 Build </a:t>
            </a:r>
            <a:r>
              <a:rPr lang="en-GB" sz="800" b="0">
                <a:solidFill>
                  <a:schemeClr val="bg2"/>
                </a:solidFill>
                <a:latin typeface="Arial" panose="020B0604020202020204" pitchFamily="34" charset="0"/>
                <a:cs typeface="Arial" panose="020B0604020202020204" pitchFamily="34" charset="0"/>
              </a:rPr>
              <a:t>strategies</a:t>
            </a:r>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7</a:t>
            </a:fld>
            <a:endParaRPr lang="de-DE"/>
          </a:p>
        </p:txBody>
      </p:sp>
    </p:spTree>
    <p:extLst>
      <p:ext uri="{BB962C8B-B14F-4D97-AF65-F5344CB8AC3E}">
        <p14:creationId xmlns:p14="http://schemas.microsoft.com/office/powerpoint/2010/main" val="830351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600" b="1">
                <a:latin typeface="Arial" panose="020B0604020202020204" pitchFamily="34" charset="0"/>
                <a:cs typeface="Arial" panose="020B0604020202020204" pitchFamily="34" charset="0"/>
              </a:rPr>
              <a:t>Build </a:t>
            </a:r>
            <a:r>
              <a:rPr lang="en-GB" sz="700" b="1">
                <a:solidFill>
                  <a:schemeClr val="bg2"/>
                </a:solidFill>
                <a:latin typeface="Arial" panose="020B0604020202020204" pitchFamily="34" charset="0"/>
                <a:cs typeface="Arial" panose="020B0604020202020204" pitchFamily="34" charset="0"/>
              </a:rPr>
              <a:t>strategies</a:t>
            </a:r>
            <a:br>
              <a:rPr lang="en-GB" sz="700" b="1">
                <a:solidFill>
                  <a:schemeClr val="bg2"/>
                </a:solidFill>
                <a:latin typeface="Arial" panose="020B0604020202020204" pitchFamily="34" charset="0"/>
                <a:cs typeface="Arial" panose="020B0604020202020204" pitchFamily="34" charset="0"/>
              </a:rPr>
            </a:br>
            <a:br>
              <a:rPr lang="en-US" sz="700">
                <a:solidFill>
                  <a:schemeClr val="tx1"/>
                </a:solidFill>
                <a:latin typeface="+mj-lt"/>
                <a:ea typeface="Times New Roman" panose="02020603050405020304" pitchFamily="18" charset="0"/>
              </a:rPr>
            </a:br>
            <a:r>
              <a:rPr lang="en-US" sz="700">
                <a:solidFill>
                  <a:schemeClr val="tx1"/>
                </a:solidFill>
                <a:latin typeface="+mj-lt"/>
                <a:ea typeface="Times New Roman" panose="02020603050405020304" pitchFamily="18" charset="0"/>
              </a:rPr>
              <a:t>1) </a:t>
            </a:r>
            <a:r>
              <a:rPr lang="en-US" sz="700" b="0">
                <a:solidFill>
                  <a:schemeClr val="tx1"/>
                </a:solidFill>
                <a:latin typeface="+mj-lt"/>
                <a:ea typeface="Times New Roman" panose="02020603050405020304" pitchFamily="18" charset="0"/>
              </a:rPr>
              <a:t>Business Challenges: </a:t>
            </a:r>
            <a:r>
              <a:rPr lang="en-GB" sz="700" b="1">
                <a:solidFill>
                  <a:srgbClr val="002776"/>
                </a:solidFill>
                <a:latin typeface="Arial" panose="020B0604020202020204"/>
              </a:rPr>
              <a:t>Understand the current issues and ask for the future issues already known. Understand their strategy and get to a common goal</a:t>
            </a:r>
            <a:br>
              <a:rPr lang="en-GB" sz="700">
                <a:solidFill>
                  <a:srgbClr val="002776"/>
                </a:solidFill>
                <a:latin typeface="Arial" panose="020B0604020202020204"/>
              </a:rPr>
            </a:br>
            <a:endParaRPr lang="en-GB" sz="700">
              <a:solidFill>
                <a:srgbClr val="002776"/>
              </a:solidFill>
              <a:latin typeface="Arial" panose="020B0604020202020204"/>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latin typeface="Arial" panose="020B0604020202020204"/>
              </a:rPr>
              <a:t>2) Retention plan for all your talent incl. </a:t>
            </a:r>
            <a:r>
              <a:rPr lang="en-GB" sz="700" b="0">
                <a:solidFill>
                  <a:srgbClr val="002776"/>
                </a:solidFill>
              </a:rPr>
              <a:t>for older employees in the capabilities you will be missing in the analysis gab</a:t>
            </a: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rPr>
              <a:t>3) How to train the </a:t>
            </a:r>
            <a:r>
              <a:rPr lang="en-GB" sz="700" b="0" err="1">
                <a:solidFill>
                  <a:srgbClr val="002776"/>
                </a:solidFill>
              </a:rPr>
              <a:t>ot</a:t>
            </a:r>
            <a:r>
              <a:rPr lang="en-US" sz="700" b="1">
                <a:solidFill>
                  <a:srgbClr val="002776"/>
                </a:solidFill>
                <a:sym typeface="Wingdings" panose="05000000000000000000" pitchFamily="2" charset="2"/>
              </a:rPr>
              <a:t>her skill set that are going to be a lot more important in the future like analytical and social skills and how to develop your current talent to the skills of the future</a:t>
            </a: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latin typeface="Arial" panose="020B0604020202020204"/>
              </a:rPr>
              <a:t>4) How do we create the workplace of the future having in consideration the multigeneration that are working together so all the needs of the different generations together</a:t>
            </a:r>
            <a:r>
              <a:rPr lang="en-GB" sz="700" b="1">
                <a:solidFill>
                  <a:srgbClr val="002776"/>
                </a:solidFill>
                <a:latin typeface="Arial" panose="020B0604020202020204"/>
                <a:sym typeface="Wingdings" panose="05000000000000000000" pitchFamily="2" charset="2"/>
              </a:rPr>
              <a:t>  Employee value proposition </a:t>
            </a:r>
            <a:endParaRPr lang="en-GB" sz="700" b="1">
              <a:solidFill>
                <a:srgbClr val="002776"/>
              </a:solidFill>
              <a:latin typeface="Arial" panose="020B0604020202020204"/>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latin typeface="Arial" panose="020B0604020202020204"/>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r>
              <a:rPr lang="en-GB" sz="700" b="0">
                <a:solidFill>
                  <a:srgbClr val="002776"/>
                </a:solidFill>
                <a:latin typeface="Arial" panose="020B0604020202020204"/>
              </a:rPr>
              <a:t>5) How to compete against the talent mismatch that is there and will continue growing. Early career plans, and development but also when and for which capabilities we need to think temp, freelancing, SOW, BPO, Managed Services or whatever we want to call it</a:t>
            </a:r>
            <a:endParaRPr lang="en-GB" sz="700" b="1">
              <a:solidFill>
                <a:srgbClr val="002776"/>
              </a:solidFill>
              <a:latin typeface="Arial" panose="020B0604020202020204"/>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b="1">
              <a:solidFill>
                <a:srgbClr val="002776"/>
              </a:solidFill>
            </a:endParaRPr>
          </a:p>
          <a:p>
            <a:pPr marL="0" marR="0" lvl="0" indent="0" algn="l" defTabSz="554401" rtl="0" eaLnBrk="1" fontAlgn="auto" latinLnBrk="0" hangingPunct="1">
              <a:lnSpc>
                <a:spcPct val="150000"/>
              </a:lnSpc>
              <a:spcBef>
                <a:spcPts val="0"/>
              </a:spcBef>
              <a:spcAft>
                <a:spcPts val="0"/>
              </a:spcAft>
              <a:buClrTx/>
              <a:buSzPts val="1000"/>
              <a:buFont typeface="Symbol" panose="05050102010706020507" pitchFamily="18" charset="2"/>
              <a:buNone/>
              <a:tabLst>
                <a:tab pos="457200" algn="l"/>
              </a:tabLst>
              <a:defRPr/>
            </a:pPr>
            <a:endParaRPr lang="en-GB" sz="700">
              <a:solidFill>
                <a:srgbClr val="002776"/>
              </a:solidFill>
              <a:latin typeface="Arial" panose="020B0604020202020204"/>
            </a:endParaRPr>
          </a:p>
          <a:p>
            <a:pPr marL="0" indent="0">
              <a:lnSpc>
                <a:spcPct val="150000"/>
              </a:lnSpc>
              <a:buSzPts val="1000"/>
              <a:buFont typeface="Symbol" panose="05050102010706020507" pitchFamily="18" charset="2"/>
              <a:buNone/>
              <a:tabLst>
                <a:tab pos="457200" algn="l"/>
              </a:tabLst>
            </a:pPr>
            <a:endParaRPr lang="en-US" sz="700">
              <a:solidFill>
                <a:schemeClr val="tx1"/>
              </a:solidFill>
              <a:latin typeface="+mj-lt"/>
              <a:ea typeface="Times New Roman" panose="02020603050405020304" pitchFamily="18" charset="0"/>
            </a:endParaRP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8</a:t>
            </a:fld>
            <a:endParaRPr lang="de-DE"/>
          </a:p>
        </p:txBody>
      </p:sp>
    </p:spTree>
    <p:extLst>
      <p:ext uri="{BB962C8B-B14F-4D97-AF65-F5344CB8AC3E}">
        <p14:creationId xmlns:p14="http://schemas.microsoft.com/office/powerpoint/2010/main" val="843070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nSpc>
                <a:spcPct val="150000"/>
              </a:lnSpc>
              <a:buSzPts val="1000"/>
              <a:buFont typeface="Symbol" panose="05050102010706020507" pitchFamily="18" charset="2"/>
              <a:buNone/>
              <a:tabLst>
                <a:tab pos="457200" algn="l"/>
              </a:tabLst>
            </a:pPr>
            <a:r>
              <a:rPr lang="de-DE" sz="800">
                <a:solidFill>
                  <a:schemeClr val="tx1"/>
                </a:solidFill>
                <a:effectLst/>
                <a:latin typeface="+mj-lt"/>
                <a:ea typeface="Times New Roman" panose="02020603050405020304" pitchFamily="18" charset="0"/>
              </a:rPr>
              <a:t>1) Think in a Total </a:t>
            </a:r>
            <a:r>
              <a:rPr lang="de-DE" sz="800" err="1">
                <a:solidFill>
                  <a:schemeClr val="tx1"/>
                </a:solidFill>
                <a:effectLst/>
                <a:latin typeface="+mj-lt"/>
                <a:ea typeface="Times New Roman" panose="02020603050405020304" pitchFamily="18" charset="0"/>
              </a:rPr>
              <a:t>Workforce</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Appoarch</a:t>
            </a:r>
            <a:br>
              <a:rPr lang="de-DE" sz="800">
                <a:solidFill>
                  <a:schemeClr val="tx1"/>
                </a:solidFill>
                <a:effectLst/>
                <a:latin typeface="+mj-lt"/>
                <a:ea typeface="Times New Roman" panose="02020603050405020304" pitchFamily="18" charset="0"/>
              </a:rPr>
            </a:br>
            <a:r>
              <a:rPr lang="de-DE" sz="800">
                <a:solidFill>
                  <a:schemeClr val="tx1"/>
                </a:solidFill>
                <a:effectLst/>
                <a:latin typeface="+mj-lt"/>
                <a:ea typeface="Times New Roman" panose="02020603050405020304" pitchFamily="18" charset="0"/>
                <a:sym typeface="Wingdings" panose="05000000000000000000" pitchFamily="2" charset="2"/>
              </a:rPr>
              <a:t> </a:t>
            </a:r>
            <a:r>
              <a:rPr lang="de-DE" sz="800">
                <a:solidFill>
                  <a:schemeClr val="tx1"/>
                </a:solidFill>
                <a:effectLst/>
                <a:latin typeface="+mj-lt"/>
                <a:ea typeface="Times New Roman" panose="02020603050405020304" pitchFamily="18" charset="0"/>
              </a:rPr>
              <a:t>Perm </a:t>
            </a:r>
            <a:r>
              <a:rPr lang="de-DE" sz="800" err="1">
                <a:solidFill>
                  <a:schemeClr val="tx1"/>
                </a:solidFill>
                <a:effectLst/>
                <a:latin typeface="+mj-lt"/>
                <a:ea typeface="Times New Roman" panose="02020603050405020304" pitchFamily="18" charset="0"/>
              </a:rPr>
              <a:t>Strategy</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is</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important</a:t>
            </a:r>
            <a:r>
              <a:rPr lang="de-DE" sz="800">
                <a:solidFill>
                  <a:schemeClr val="tx1"/>
                </a:solidFill>
                <a:effectLst/>
                <a:latin typeface="+mj-lt"/>
                <a:ea typeface="Times New Roman" panose="02020603050405020304" pitchFamily="18" charset="0"/>
              </a:rPr>
              <a:t>, but </a:t>
            </a:r>
            <a:r>
              <a:rPr lang="de-DE" sz="800" err="1">
                <a:solidFill>
                  <a:schemeClr val="tx1"/>
                </a:solidFill>
                <a:effectLst/>
                <a:latin typeface="+mj-lt"/>
                <a:ea typeface="Times New Roman" panose="02020603050405020304" pitchFamily="18" charset="0"/>
              </a:rPr>
              <a:t>you</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need</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to</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think</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for</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externals</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as</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well</a:t>
            </a:r>
            <a:r>
              <a:rPr lang="de-DE" sz="800">
                <a:solidFill>
                  <a:schemeClr val="tx1"/>
                </a:solidFill>
                <a:effectLst/>
                <a:latin typeface="+mj-lt"/>
                <a:ea typeface="Times New Roman" panose="02020603050405020304" pitchFamily="18" charset="0"/>
              </a:rPr>
              <a:t>. </a:t>
            </a:r>
            <a:br>
              <a:rPr lang="de-DE" sz="800">
                <a:solidFill>
                  <a:schemeClr val="tx1"/>
                </a:solidFill>
                <a:effectLst/>
                <a:latin typeface="+mj-lt"/>
                <a:ea typeface="Times New Roman" panose="02020603050405020304" pitchFamily="18" charset="0"/>
              </a:rPr>
            </a:br>
            <a:r>
              <a:rPr lang="de-DE" sz="800">
                <a:solidFill>
                  <a:schemeClr val="tx1"/>
                </a:solidFill>
                <a:effectLst/>
                <a:latin typeface="+mj-lt"/>
                <a:ea typeface="Times New Roman" panose="02020603050405020304" pitchFamily="18" charset="0"/>
                <a:sym typeface="Wingdings" panose="05000000000000000000" pitchFamily="2" charset="2"/>
              </a:rPr>
              <a:t> </a:t>
            </a:r>
            <a:r>
              <a:rPr lang="de-DE" sz="800" err="1">
                <a:solidFill>
                  <a:schemeClr val="tx1"/>
                </a:solidFill>
                <a:effectLst/>
                <a:latin typeface="+mj-lt"/>
                <a:ea typeface="Times New Roman" panose="02020603050405020304" pitchFamily="18" charset="0"/>
              </a:rPr>
              <a:t>How</a:t>
            </a:r>
            <a:r>
              <a:rPr lang="de-DE" sz="800">
                <a:solidFill>
                  <a:schemeClr val="tx1"/>
                </a:solidFill>
                <a:effectLst/>
                <a:latin typeface="+mj-lt"/>
                <a:ea typeface="Times New Roman" panose="02020603050405020304" pitchFamily="18" charset="0"/>
              </a:rPr>
              <a:t> do I </a:t>
            </a:r>
            <a:r>
              <a:rPr lang="de-DE" sz="800" err="1">
                <a:solidFill>
                  <a:schemeClr val="tx1"/>
                </a:solidFill>
                <a:effectLst/>
                <a:latin typeface="+mj-lt"/>
                <a:ea typeface="Times New Roman" panose="02020603050405020304" pitchFamily="18" charset="0"/>
              </a:rPr>
              <a:t>get</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the</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Know-How</a:t>
            </a:r>
            <a:r>
              <a:rPr lang="de-DE" sz="800">
                <a:solidFill>
                  <a:schemeClr val="tx1"/>
                </a:solidFill>
                <a:effectLst/>
                <a:latin typeface="+mj-lt"/>
                <a:ea typeface="Times New Roman" panose="02020603050405020304" pitchFamily="18" charset="0"/>
              </a:rPr>
              <a:t> I </a:t>
            </a:r>
            <a:r>
              <a:rPr lang="de-DE" sz="800" err="1">
                <a:solidFill>
                  <a:schemeClr val="tx1"/>
                </a:solidFill>
                <a:effectLst/>
                <a:latin typeface="+mj-lt"/>
                <a:ea typeface="Times New Roman" panose="02020603050405020304" pitchFamily="18" charset="0"/>
              </a:rPr>
              <a:t>need</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right</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now</a:t>
            </a:r>
            <a:r>
              <a:rPr lang="de-DE" sz="800">
                <a:solidFill>
                  <a:schemeClr val="tx1"/>
                </a:solidFill>
                <a:effectLst/>
                <a:latin typeface="+mj-lt"/>
                <a:ea typeface="Times New Roman" panose="02020603050405020304" pitchFamily="18" charset="0"/>
              </a:rPr>
              <a:t>? Who </a:t>
            </a:r>
            <a:r>
              <a:rPr lang="de-DE" sz="800" err="1">
                <a:solidFill>
                  <a:schemeClr val="tx1"/>
                </a:solidFill>
                <a:effectLst/>
                <a:latin typeface="+mj-lt"/>
                <a:ea typeface="Times New Roman" panose="02020603050405020304" pitchFamily="18" charset="0"/>
              </a:rPr>
              <a:t>can</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coach</a:t>
            </a:r>
            <a:r>
              <a:rPr lang="de-DE" sz="800">
                <a:solidFill>
                  <a:schemeClr val="tx1"/>
                </a:solidFill>
                <a:effectLst/>
                <a:latin typeface="+mj-lt"/>
                <a:ea typeface="Times New Roman" panose="02020603050405020304" pitchFamily="18" charset="0"/>
              </a:rPr>
              <a:t> and </a:t>
            </a:r>
            <a:r>
              <a:rPr lang="de-DE" sz="800" err="1">
                <a:solidFill>
                  <a:schemeClr val="tx1"/>
                </a:solidFill>
                <a:effectLst/>
                <a:latin typeface="+mj-lt"/>
                <a:ea typeface="Times New Roman" panose="02020603050405020304" pitchFamily="18" charset="0"/>
              </a:rPr>
              <a:t>train</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my</a:t>
            </a:r>
            <a:r>
              <a:rPr lang="de-DE" sz="800">
                <a:solidFill>
                  <a:schemeClr val="tx1"/>
                </a:solidFill>
                <a:effectLst/>
                <a:latin typeface="+mj-lt"/>
                <a:ea typeface="Times New Roman" panose="02020603050405020304" pitchFamily="18" charset="0"/>
              </a:rPr>
              <a:t> internal </a:t>
            </a:r>
            <a:r>
              <a:rPr lang="de-DE" sz="800" err="1">
                <a:solidFill>
                  <a:schemeClr val="tx1"/>
                </a:solidFill>
                <a:effectLst/>
                <a:latin typeface="+mj-lt"/>
                <a:ea typeface="Times New Roman" panose="02020603050405020304" pitchFamily="18" charset="0"/>
              </a:rPr>
              <a:t>staff</a:t>
            </a:r>
            <a:r>
              <a:rPr lang="de-DE" sz="800">
                <a:solidFill>
                  <a:schemeClr val="tx1"/>
                </a:solidFill>
                <a:effectLst/>
                <a:latin typeface="+mj-lt"/>
                <a:ea typeface="Times New Roman" panose="02020603050405020304" pitchFamily="18" charset="0"/>
              </a:rPr>
              <a:t>? </a:t>
            </a:r>
            <a:r>
              <a:rPr lang="de-DE" sz="800">
                <a:solidFill>
                  <a:schemeClr val="tx1"/>
                </a:solidFill>
                <a:effectLst/>
                <a:latin typeface="+mj-lt"/>
                <a:ea typeface="Times New Roman" panose="02020603050405020304" pitchFamily="18" charset="0"/>
                <a:sym typeface="Wingdings" panose="05000000000000000000" pitchFamily="2" charset="2"/>
              </a:rPr>
              <a:t> Freelancer and </a:t>
            </a:r>
            <a:r>
              <a:rPr lang="de-DE" sz="800" err="1">
                <a:solidFill>
                  <a:schemeClr val="tx1"/>
                </a:solidFill>
                <a:effectLst/>
                <a:latin typeface="+mj-lt"/>
                <a:ea typeface="Times New Roman" panose="02020603050405020304" pitchFamily="18" charset="0"/>
                <a:sym typeface="Wingdings" panose="05000000000000000000" pitchFamily="2" charset="2"/>
              </a:rPr>
              <a:t>Temp</a:t>
            </a:r>
            <a:br>
              <a:rPr lang="de-DE" sz="800">
                <a:solidFill>
                  <a:schemeClr val="tx1"/>
                </a:solidFill>
                <a:effectLst/>
                <a:latin typeface="+mj-lt"/>
                <a:ea typeface="Times New Roman" panose="02020603050405020304" pitchFamily="18" charset="0"/>
              </a:rPr>
            </a:br>
            <a:br>
              <a:rPr lang="de-DE" sz="800">
                <a:solidFill>
                  <a:schemeClr val="tx1"/>
                </a:solidFill>
                <a:effectLst/>
                <a:latin typeface="+mj-lt"/>
                <a:ea typeface="Times New Roman" panose="02020603050405020304" pitchFamily="18" charset="0"/>
              </a:rPr>
            </a:br>
            <a:r>
              <a:rPr lang="de-DE" sz="800">
                <a:solidFill>
                  <a:schemeClr val="tx1"/>
                </a:solidFill>
                <a:effectLst/>
                <a:latin typeface="+mj-lt"/>
                <a:ea typeface="Times New Roman" panose="02020603050405020304" pitchFamily="18" charset="0"/>
              </a:rPr>
              <a:t>2) </a:t>
            </a:r>
            <a:r>
              <a:rPr lang="de-DE" sz="800" b="1">
                <a:solidFill>
                  <a:schemeClr val="tx1"/>
                </a:solidFill>
                <a:effectLst/>
                <a:latin typeface="+mj-lt"/>
                <a:ea typeface="Times New Roman" panose="02020603050405020304" pitchFamily="18" charset="0"/>
              </a:rPr>
              <a:t>Think </a:t>
            </a:r>
            <a:r>
              <a:rPr lang="de-DE" sz="800" b="1" err="1">
                <a:solidFill>
                  <a:schemeClr val="tx1"/>
                </a:solidFill>
                <a:effectLst/>
                <a:latin typeface="+mj-lt"/>
                <a:ea typeface="Times New Roman" panose="02020603050405020304" pitchFamily="18" charset="0"/>
              </a:rPr>
              <a:t>cross</a:t>
            </a:r>
            <a:r>
              <a:rPr lang="de-DE" sz="800" b="1">
                <a:solidFill>
                  <a:schemeClr val="tx1"/>
                </a:solidFill>
                <a:effectLst/>
                <a:latin typeface="+mj-lt"/>
                <a:ea typeface="Times New Roman" panose="02020603050405020304" pitchFamily="18" charset="0"/>
              </a:rPr>
              <a:t> </a:t>
            </a:r>
            <a:r>
              <a:rPr lang="de-DE" sz="800" b="1" err="1">
                <a:solidFill>
                  <a:schemeClr val="tx1"/>
                </a:solidFill>
                <a:effectLst/>
                <a:latin typeface="+mj-lt"/>
                <a:ea typeface="Times New Roman" panose="02020603050405020304" pitchFamily="18" charset="0"/>
              </a:rPr>
              <a:t>devisional</a:t>
            </a:r>
            <a:r>
              <a:rPr lang="de-DE" sz="800" b="1">
                <a:solidFill>
                  <a:schemeClr val="tx1"/>
                </a:solidFill>
                <a:effectLst/>
                <a:latin typeface="+mj-lt"/>
                <a:ea typeface="Times New Roman" panose="02020603050405020304" pitchFamily="18" charset="0"/>
              </a:rPr>
              <a:t> </a:t>
            </a:r>
            <a:r>
              <a:rPr lang="de-DE" sz="800" b="1">
                <a:solidFill>
                  <a:schemeClr val="tx1"/>
                </a:solidFill>
                <a:effectLst/>
                <a:latin typeface="+mj-lt"/>
                <a:ea typeface="Times New Roman" panose="02020603050405020304" pitchFamily="18" charset="0"/>
                <a:sym typeface="Wingdings" panose="05000000000000000000" pitchFamily="2" charset="2"/>
              </a:rPr>
              <a:t> </a:t>
            </a:r>
            <a:r>
              <a:rPr lang="de-DE" sz="800" b="1">
                <a:solidFill>
                  <a:schemeClr val="tx1"/>
                </a:solidFill>
                <a:effectLst/>
                <a:latin typeface="+mj-lt"/>
                <a:ea typeface="Times New Roman" panose="02020603050405020304" pitchFamily="18" charset="0"/>
              </a:rPr>
              <a:t>Business, HR, Procurement and Finance </a:t>
            </a:r>
            <a:r>
              <a:rPr lang="de-DE" sz="800" b="1" err="1">
                <a:solidFill>
                  <a:schemeClr val="tx1"/>
                </a:solidFill>
                <a:effectLst/>
                <a:latin typeface="+mj-lt"/>
                <a:ea typeface="Times New Roman" panose="02020603050405020304" pitchFamily="18" charset="0"/>
              </a:rPr>
              <a:t>working</a:t>
            </a:r>
            <a:r>
              <a:rPr lang="de-DE" sz="800" b="1">
                <a:solidFill>
                  <a:schemeClr val="tx1"/>
                </a:solidFill>
                <a:effectLst/>
                <a:latin typeface="+mj-lt"/>
                <a:ea typeface="Times New Roman" panose="02020603050405020304" pitchFamily="18" charset="0"/>
              </a:rPr>
              <a:t> all </a:t>
            </a:r>
            <a:r>
              <a:rPr lang="de-DE" sz="800" b="1" err="1">
                <a:solidFill>
                  <a:schemeClr val="tx1"/>
                </a:solidFill>
                <a:effectLst/>
                <a:latin typeface="+mj-lt"/>
                <a:ea typeface="Times New Roman" panose="02020603050405020304" pitchFamily="18" charset="0"/>
              </a:rPr>
              <a:t>together</a:t>
            </a:r>
            <a:br>
              <a:rPr lang="de-DE" sz="800">
                <a:solidFill>
                  <a:schemeClr val="tx1"/>
                </a:solidFill>
                <a:effectLst/>
                <a:latin typeface="+mj-lt"/>
                <a:ea typeface="Times New Roman" panose="02020603050405020304" pitchFamily="18" charset="0"/>
              </a:rPr>
            </a:br>
            <a:br>
              <a:rPr lang="de-DE" sz="800">
                <a:solidFill>
                  <a:schemeClr val="tx1"/>
                </a:solidFill>
                <a:effectLst/>
                <a:latin typeface="+mj-lt"/>
                <a:ea typeface="Times New Roman" panose="02020603050405020304" pitchFamily="18" charset="0"/>
              </a:rPr>
            </a:br>
            <a:br>
              <a:rPr lang="de-DE" sz="800">
                <a:solidFill>
                  <a:schemeClr val="tx1"/>
                </a:solidFill>
                <a:effectLst/>
                <a:latin typeface="+mj-lt"/>
                <a:ea typeface="Times New Roman" panose="02020603050405020304" pitchFamily="18" charset="0"/>
              </a:rPr>
            </a:br>
            <a:r>
              <a:rPr lang="de-DE" sz="800" err="1">
                <a:solidFill>
                  <a:schemeClr val="tx1"/>
                </a:solidFill>
                <a:effectLst/>
                <a:latin typeface="+mj-lt"/>
                <a:ea typeface="Times New Roman" panose="02020603050405020304" pitchFamily="18" charset="0"/>
              </a:rPr>
              <a:t>Make</a:t>
            </a:r>
            <a:r>
              <a:rPr lang="de-DE" sz="800">
                <a:solidFill>
                  <a:schemeClr val="tx1"/>
                </a:solidFill>
                <a:effectLst/>
                <a:latin typeface="+mj-lt"/>
                <a:ea typeface="Times New Roman" panose="02020603050405020304" pitchFamily="18" charset="0"/>
              </a:rPr>
              <a:t> </a:t>
            </a:r>
            <a:r>
              <a:rPr lang="de-DE" sz="800" err="1">
                <a:solidFill>
                  <a:schemeClr val="tx1"/>
                </a:solidFill>
                <a:effectLst/>
                <a:latin typeface="+mj-lt"/>
                <a:ea typeface="Times New Roman" panose="02020603050405020304" pitchFamily="18" charset="0"/>
              </a:rPr>
              <a:t>or</a:t>
            </a:r>
            <a:r>
              <a:rPr lang="de-DE" sz="800">
                <a:solidFill>
                  <a:schemeClr val="tx1"/>
                </a:solidFill>
                <a:effectLst/>
                <a:latin typeface="+mj-lt"/>
                <a:ea typeface="Times New Roman" panose="02020603050405020304" pitchFamily="18" charset="0"/>
              </a:rPr>
              <a:t> buy</a:t>
            </a:r>
            <a:endParaRPr lang="de-DE" sz="800">
              <a:solidFill>
                <a:schemeClr val="tx1"/>
              </a:solidFill>
              <a:effectLst/>
              <a:latin typeface="+mj-lt"/>
              <a:ea typeface="Calibri" panose="020F0502020204030204" pitchFamily="34" charset="0"/>
            </a:endParaRPr>
          </a:p>
          <a:p>
            <a:pPr marL="0" lvl="0" indent="0">
              <a:lnSpc>
                <a:spcPct val="150000"/>
              </a:lnSpc>
              <a:buSzPts val="1000"/>
              <a:buFont typeface="Symbol" panose="05050102010706020507" pitchFamily="18" charset="2"/>
              <a:buNone/>
              <a:tabLst>
                <a:tab pos="457200" algn="l"/>
              </a:tabLst>
            </a:pPr>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9</a:t>
            </a:fld>
            <a:endParaRPr lang="de-DE"/>
          </a:p>
        </p:txBody>
      </p:sp>
    </p:spTree>
    <p:extLst>
      <p:ext uri="{BB962C8B-B14F-4D97-AF65-F5344CB8AC3E}">
        <p14:creationId xmlns:p14="http://schemas.microsoft.com/office/powerpoint/2010/main" val="1269076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3 Implement </a:t>
            </a:r>
            <a:r>
              <a:rPr lang="de-DE" b="1" err="1"/>
              <a:t>actions</a:t>
            </a:r>
            <a:r>
              <a:rPr lang="de-DE" b="1"/>
              <a:t> + </a:t>
            </a:r>
            <a:r>
              <a:rPr lang="de-DE" b="1" err="1"/>
              <a:t>monitoring</a:t>
            </a:r>
            <a:r>
              <a:rPr lang="de-DE" b="1"/>
              <a:t> and </a:t>
            </a:r>
            <a:r>
              <a:rPr lang="de-DE" b="1" err="1"/>
              <a:t>readjustment</a:t>
            </a:r>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10</a:t>
            </a:fld>
            <a:endParaRPr lang="de-DE"/>
          </a:p>
        </p:txBody>
      </p:sp>
    </p:spTree>
    <p:extLst>
      <p:ext uri="{BB962C8B-B14F-4D97-AF65-F5344CB8AC3E}">
        <p14:creationId xmlns:p14="http://schemas.microsoft.com/office/powerpoint/2010/main" val="858563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nSpc>
                <a:spcPct val="150000"/>
              </a:lnSpc>
              <a:buSzPts val="1000"/>
              <a:buFont typeface="Symbol" panose="05050102010706020507" pitchFamily="18" charset="2"/>
              <a:buNone/>
              <a:tabLst>
                <a:tab pos="457200" algn="l"/>
              </a:tabLst>
            </a:pPr>
            <a:r>
              <a:rPr lang="de-DE" sz="800" b="1">
                <a:solidFill>
                  <a:schemeClr val="accent2"/>
                </a:solidFill>
                <a:effectLst/>
                <a:latin typeface="+mj-lt"/>
                <a:ea typeface="Times New Roman" panose="02020603050405020304" pitchFamily="18" charset="0"/>
              </a:rPr>
              <a:t>Interaktiv:</a:t>
            </a:r>
            <a:r>
              <a:rPr lang="en-US" sz="800">
                <a:solidFill>
                  <a:schemeClr val="tx1"/>
                </a:solidFill>
                <a:latin typeface="+mj-lt"/>
              </a:rPr>
              <a:t> QR-Code question:</a:t>
            </a:r>
            <a:r>
              <a:rPr lang="de-DE" sz="800" b="1">
                <a:solidFill>
                  <a:schemeClr val="accent2"/>
                </a:solidFill>
                <a:effectLst/>
                <a:latin typeface="+mj-lt"/>
                <a:ea typeface="Times New Roman" panose="02020603050405020304" pitchFamily="18" charset="0"/>
              </a:rPr>
              <a:t> </a:t>
            </a:r>
            <a:br>
              <a:rPr lang="de-DE" sz="800" b="1">
                <a:solidFill>
                  <a:schemeClr val="accent2"/>
                </a:solidFill>
                <a:effectLst/>
                <a:latin typeface="+mj-lt"/>
                <a:ea typeface="Times New Roman" panose="02020603050405020304" pitchFamily="18" charset="0"/>
              </a:rPr>
            </a:br>
            <a:r>
              <a:rPr lang="en-US" sz="800">
                <a:solidFill>
                  <a:schemeClr val="accent2"/>
                </a:solidFill>
                <a:effectLst/>
                <a:latin typeface="+mj-lt"/>
                <a:ea typeface="Times New Roman" panose="02020603050405020304" pitchFamily="18" charset="0"/>
              </a:rPr>
              <a:t>In which phase is your company right now?</a:t>
            </a:r>
            <a:br>
              <a:rPr lang="en-US" sz="800">
                <a:solidFill>
                  <a:schemeClr val="accent2"/>
                </a:solidFill>
                <a:effectLst/>
                <a:latin typeface="+mj-lt"/>
                <a:ea typeface="Times New Roman" panose="02020603050405020304" pitchFamily="18" charset="0"/>
              </a:rPr>
            </a:br>
            <a:br>
              <a:rPr lang="en-US" sz="800">
                <a:solidFill>
                  <a:schemeClr val="accent2"/>
                </a:solidFill>
                <a:effectLst/>
                <a:latin typeface="+mj-lt"/>
                <a:ea typeface="Times New Roman" panose="02020603050405020304" pitchFamily="18" charset="0"/>
              </a:rPr>
            </a:br>
            <a:endParaRPr lang="en-US" sz="800">
              <a:solidFill>
                <a:schemeClr val="accent2"/>
              </a:solidFill>
              <a:effectLst/>
              <a:latin typeface="+mj-lt"/>
              <a:ea typeface="Times New Roman" panose="02020603050405020304" pitchFamily="18" charset="0"/>
            </a:endParaRPr>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11</a:t>
            </a:fld>
            <a:endParaRPr lang="de-DE"/>
          </a:p>
        </p:txBody>
      </p:sp>
    </p:spTree>
    <p:extLst>
      <p:ext uri="{BB962C8B-B14F-4D97-AF65-F5344CB8AC3E}">
        <p14:creationId xmlns:p14="http://schemas.microsoft.com/office/powerpoint/2010/main" val="330221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err="1"/>
              <a:t>Why</a:t>
            </a:r>
            <a:r>
              <a:rPr lang="de-DE"/>
              <a:t>? </a:t>
            </a:r>
            <a:r>
              <a:rPr lang="de-DE">
                <a:sym typeface="Wingdings" panose="05000000000000000000" pitchFamily="2" charset="2"/>
              </a:rPr>
              <a:t> </a:t>
            </a:r>
            <a:r>
              <a:rPr lang="de-DE"/>
              <a:t>Benefits aus der Umfrage</a:t>
            </a:r>
          </a:p>
          <a:p>
            <a:r>
              <a:rPr lang="de-DE"/>
              <a:t>Wie? </a:t>
            </a:r>
            <a:r>
              <a:rPr lang="de-DE">
                <a:sym typeface="Wingdings" panose="05000000000000000000" pitchFamily="2" charset="2"/>
              </a:rPr>
              <a:t> Nobody </a:t>
            </a:r>
            <a:r>
              <a:rPr lang="de-DE" err="1">
                <a:sym typeface="Wingdings" panose="05000000000000000000" pitchFamily="2" charset="2"/>
              </a:rPr>
              <a:t>has</a:t>
            </a:r>
            <a:r>
              <a:rPr lang="de-DE">
                <a:sym typeface="Wingdings" panose="05000000000000000000" pitchFamily="2" charset="2"/>
              </a:rPr>
              <a:t> </a:t>
            </a:r>
            <a:r>
              <a:rPr lang="de-DE" err="1">
                <a:sym typeface="Wingdings" panose="05000000000000000000" pitchFamily="2" charset="2"/>
              </a:rPr>
              <a:t>finished</a:t>
            </a:r>
            <a:r>
              <a:rPr lang="de-DE">
                <a:sym typeface="Wingdings" panose="05000000000000000000" pitchFamily="2" charset="2"/>
              </a:rPr>
              <a:t> </a:t>
            </a:r>
            <a:r>
              <a:rPr lang="de-DE" err="1">
                <a:sym typeface="Wingdings" panose="05000000000000000000" pitchFamily="2" charset="2"/>
              </a:rPr>
              <a:t>yet</a:t>
            </a:r>
            <a:r>
              <a:rPr lang="de-DE"/>
              <a:t> </a:t>
            </a:r>
            <a:r>
              <a:rPr lang="de-DE">
                <a:sym typeface="Wingdings" panose="05000000000000000000" pitchFamily="2" charset="2"/>
              </a:rPr>
              <a:t>(Umfrage) + </a:t>
            </a:r>
            <a:r>
              <a:rPr lang="de-DE" err="1"/>
              <a:t>One</a:t>
            </a:r>
            <a:r>
              <a:rPr lang="de-DE"/>
              <a:t> </a:t>
            </a:r>
            <a:r>
              <a:rPr lang="de-DE" err="1"/>
              <a:t>workforce</a:t>
            </a:r>
            <a:r>
              <a:rPr lang="de-DE"/>
              <a:t> </a:t>
            </a:r>
            <a:r>
              <a:rPr lang="de-DE" err="1"/>
              <a:t>inkl</a:t>
            </a:r>
            <a:r>
              <a:rPr lang="de-DE"/>
              <a:t> </a:t>
            </a:r>
            <a:r>
              <a:rPr lang="de-DE" err="1"/>
              <a:t>externals</a:t>
            </a:r>
            <a:r>
              <a:rPr lang="de-DE"/>
              <a:t>! + </a:t>
            </a:r>
            <a:r>
              <a:rPr lang="de-DE" err="1"/>
              <a:t>cross</a:t>
            </a:r>
            <a:r>
              <a:rPr lang="de-DE"/>
              <a:t>-divisional</a:t>
            </a:r>
          </a:p>
          <a:p>
            <a:endParaRPr lang="de-DE"/>
          </a:p>
          <a:p>
            <a:pPr marL="0" marR="0" lvl="0" indent="0" algn="l" defTabSz="554401" rtl="0" eaLnBrk="1" fontAlgn="auto" latinLnBrk="0" hangingPunct="1">
              <a:lnSpc>
                <a:spcPct val="100000"/>
              </a:lnSpc>
              <a:spcBef>
                <a:spcPts val="0"/>
              </a:spcBef>
              <a:spcAft>
                <a:spcPts val="0"/>
              </a:spcAft>
              <a:buClrTx/>
              <a:buSzTx/>
              <a:buFontTx/>
              <a:buNone/>
              <a:tabLst/>
              <a:defRPr/>
            </a:pPr>
            <a:r>
              <a:rPr lang="de-DE" err="1"/>
              <a:t>When</a:t>
            </a:r>
            <a:r>
              <a:rPr lang="de-DE"/>
              <a:t>? </a:t>
            </a:r>
            <a:r>
              <a:rPr lang="de-DE">
                <a:sym typeface="Wingdings" panose="05000000000000000000" pitchFamily="2" charset="2"/>
              </a:rPr>
              <a:t> </a:t>
            </a:r>
            <a:r>
              <a:rPr lang="de-DE"/>
              <a:t>JEZTZ ANFANGEN, damit ihr bis zu WM fertig seid!</a:t>
            </a:r>
          </a:p>
          <a:p>
            <a:endParaRPr lang="de-DE"/>
          </a:p>
          <a:p>
            <a:endParaRPr lang="de-DE"/>
          </a:p>
          <a:p>
            <a:endParaRPr lang="de-DE"/>
          </a:p>
        </p:txBody>
      </p:sp>
      <p:sp>
        <p:nvSpPr>
          <p:cNvPr id="4" name="Foliennummernplatzhalter 3"/>
          <p:cNvSpPr>
            <a:spLocks noGrp="1"/>
          </p:cNvSpPr>
          <p:nvPr>
            <p:ph type="sldNum" sz="quarter" idx="5"/>
          </p:nvPr>
        </p:nvSpPr>
        <p:spPr/>
        <p:txBody>
          <a:bodyPr/>
          <a:lstStyle/>
          <a:p>
            <a:fld id="{48EC9A1B-F613-4CC1-A66E-1847E5528214}" type="slidenum">
              <a:rPr lang="de-DE" smtClean="0"/>
              <a:t>12</a:t>
            </a:fld>
            <a:endParaRPr lang="de-DE"/>
          </a:p>
        </p:txBody>
      </p:sp>
    </p:spTree>
    <p:extLst>
      <p:ext uri="{BB962C8B-B14F-4D97-AF65-F5344CB8AC3E}">
        <p14:creationId xmlns:p14="http://schemas.microsoft.com/office/powerpoint/2010/main" val="4032664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rgbClr val="FFFFFF"/>
        </a:solidFill>
        <a:effectLst/>
      </p:bgPr>
    </p:bg>
    <p:spTree>
      <p:nvGrpSpPr>
        <p:cNvPr id="1" name=""/>
        <p:cNvGrpSpPr/>
        <p:nvPr/>
      </p:nvGrpSpPr>
      <p:grpSpPr>
        <a:xfrm>
          <a:off x="0" y="0"/>
          <a:ext cx="0" cy="0"/>
          <a:chOff x="0" y="0"/>
          <a:chExt cx="0" cy="0"/>
        </a:xfrm>
      </p:grpSpPr>
      <p:sp>
        <p:nvSpPr>
          <p:cNvPr id="16" name="Freihandform: Form 15">
            <a:extLst>
              <a:ext uri="{FF2B5EF4-FFF2-40B4-BE49-F238E27FC236}">
                <a16:creationId xmlns:a16="http://schemas.microsoft.com/office/drawing/2014/main" id="{2B1E7BDB-88AE-07BC-1DF3-38D093EE0BE1}"/>
              </a:ext>
            </a:extLst>
          </p:cNvPr>
          <p:cNvSpPr/>
          <p:nvPr userDrawn="1"/>
        </p:nvSpPr>
        <p:spPr>
          <a:xfrm rot="16200000">
            <a:off x="1790698" y="-1790700"/>
            <a:ext cx="6858000" cy="10439400"/>
          </a:xfrm>
          <a:custGeom>
            <a:avLst/>
            <a:gdLst>
              <a:gd name="connsiteX0" fmla="*/ 6858000 w 6858000"/>
              <a:gd name="connsiteY0" fmla="*/ 3581400 h 10439400"/>
              <a:gd name="connsiteX1" fmla="*/ 0 w 6858000"/>
              <a:gd name="connsiteY1" fmla="*/ 10439400 h 10439400"/>
              <a:gd name="connsiteX2" fmla="*/ 0 w 6858000"/>
              <a:gd name="connsiteY2" fmla="*/ 3581400 h 10439400"/>
              <a:gd name="connsiteX3" fmla="*/ 3276601 w 6858000"/>
              <a:gd name="connsiteY3" fmla="*/ 3581400 h 10439400"/>
              <a:gd name="connsiteX4" fmla="*/ 3276601 w 6858000"/>
              <a:gd name="connsiteY4" fmla="*/ 3581399 h 10439400"/>
              <a:gd name="connsiteX5" fmla="*/ 0 w 6858000"/>
              <a:gd name="connsiteY5" fmla="*/ 3581399 h 10439400"/>
              <a:gd name="connsiteX6" fmla="*/ 0 w 6858000"/>
              <a:gd name="connsiteY6" fmla="*/ 0 h 10439400"/>
              <a:gd name="connsiteX7" fmla="*/ 3276601 w 6858000"/>
              <a:gd name="connsiteY7" fmla="*/ 0 h 10439400"/>
              <a:gd name="connsiteX8" fmla="*/ 3276601 w 6858000"/>
              <a:gd name="connsiteY8" fmla="*/ 1 h 10439400"/>
              <a:gd name="connsiteX9" fmla="*/ 6858000 w 6858000"/>
              <a:gd name="connsiteY9" fmla="*/ 358140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10439400">
                <a:moveTo>
                  <a:pt x="6858000" y="3581400"/>
                </a:moveTo>
                <a:lnTo>
                  <a:pt x="0" y="10439400"/>
                </a:lnTo>
                <a:lnTo>
                  <a:pt x="0" y="3581400"/>
                </a:lnTo>
                <a:lnTo>
                  <a:pt x="3276601" y="3581400"/>
                </a:lnTo>
                <a:lnTo>
                  <a:pt x="3276601" y="3581399"/>
                </a:lnTo>
                <a:lnTo>
                  <a:pt x="0" y="3581399"/>
                </a:lnTo>
                <a:lnTo>
                  <a:pt x="0" y="0"/>
                </a:lnTo>
                <a:lnTo>
                  <a:pt x="3276601" y="0"/>
                </a:lnTo>
                <a:lnTo>
                  <a:pt x="3276601" y="1"/>
                </a:lnTo>
                <a:lnTo>
                  <a:pt x="6858000" y="35814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4" name="Rectangle 3">
            <a:extLst>
              <a:ext uri="{FF2B5EF4-FFF2-40B4-BE49-F238E27FC236}">
                <a16:creationId xmlns:a16="http://schemas.microsoft.com/office/drawing/2014/main" id="{66B3176E-C959-6146-89FC-BE9FC41ACEC1}"/>
              </a:ext>
            </a:extLst>
          </p:cNvPr>
          <p:cNvSpPr>
            <a:spLocks noGrp="1" noChangeArrowheads="1"/>
          </p:cNvSpPr>
          <p:nvPr>
            <p:ph type="subTitle" idx="1" hasCustomPrompt="1"/>
          </p:nvPr>
        </p:nvSpPr>
        <p:spPr>
          <a:xfrm>
            <a:off x="304800" y="6030000"/>
            <a:ext cx="7231216" cy="544134"/>
          </a:xfrm>
          <a:prstGeom prst="rect">
            <a:avLst/>
          </a:prstGeom>
        </p:spPr>
        <p:txBody>
          <a:bodyPr lIns="0" tIns="0" rIns="0" bIns="0">
            <a:noAutofit/>
          </a:bodyPr>
          <a:lstStyle>
            <a:lvl1pPr marL="0" indent="0">
              <a:buNone/>
              <a:defRPr sz="1600" b="0">
                <a:solidFill>
                  <a:schemeClr val="tx1"/>
                </a:solidFill>
              </a:defRPr>
            </a:lvl1pPr>
          </a:lstStyle>
          <a:p>
            <a:r>
              <a:rPr lang="en-GB"/>
              <a:t>Master </a:t>
            </a:r>
            <a:r>
              <a:rPr lang="en-GB" err="1"/>
              <a:t>Subtitel</a:t>
            </a:r>
            <a:endParaRPr lang="en-US"/>
          </a:p>
        </p:txBody>
      </p:sp>
      <p:sp>
        <p:nvSpPr>
          <p:cNvPr id="21" name="Bildplatzhalter 20">
            <a:extLst>
              <a:ext uri="{FF2B5EF4-FFF2-40B4-BE49-F238E27FC236}">
                <a16:creationId xmlns:a16="http://schemas.microsoft.com/office/drawing/2014/main" id="{5DAD3BCA-B525-6BC8-B44C-6ABE0208AA52}"/>
              </a:ext>
            </a:extLst>
          </p:cNvPr>
          <p:cNvSpPr>
            <a:spLocks noGrp="1"/>
          </p:cNvSpPr>
          <p:nvPr>
            <p:ph type="pic" sz="quarter" idx="10" hasCustomPrompt="1"/>
          </p:nvPr>
        </p:nvSpPr>
        <p:spPr>
          <a:xfrm>
            <a:off x="3577101" y="-4762"/>
            <a:ext cx="8644617" cy="6867569"/>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0019"/>
              <a:gd name="connsiteY0" fmla="*/ 0 h 17533"/>
              <a:gd name="connsiteX1" fmla="*/ 10000 w 10019"/>
              <a:gd name="connsiteY1" fmla="*/ 0 h 17533"/>
              <a:gd name="connsiteX2" fmla="*/ 10019 w 10019"/>
              <a:gd name="connsiteY2" fmla="*/ 17533 h 17533"/>
              <a:gd name="connsiteX3" fmla="*/ 0 w 10019"/>
              <a:gd name="connsiteY3" fmla="*/ 0 h 17533"/>
              <a:gd name="connsiteX0" fmla="*/ 0 w 10110"/>
              <a:gd name="connsiteY0" fmla="*/ 0 h 17533"/>
              <a:gd name="connsiteX1" fmla="*/ 10000 w 10110"/>
              <a:gd name="connsiteY1" fmla="*/ 0 h 17533"/>
              <a:gd name="connsiteX2" fmla="*/ 10019 w 10110"/>
              <a:gd name="connsiteY2" fmla="*/ 17533 h 17533"/>
              <a:gd name="connsiteX3" fmla="*/ 10110 w 10110"/>
              <a:gd name="connsiteY3" fmla="*/ 11695 h 17533"/>
              <a:gd name="connsiteX4" fmla="*/ 0 w 10110"/>
              <a:gd name="connsiteY4" fmla="*/ 0 h 17533"/>
              <a:gd name="connsiteX0" fmla="*/ 0 w 18209"/>
              <a:gd name="connsiteY0" fmla="*/ 0 h 18533"/>
              <a:gd name="connsiteX1" fmla="*/ 10000 w 18209"/>
              <a:gd name="connsiteY1" fmla="*/ 0 h 18533"/>
              <a:gd name="connsiteX2" fmla="*/ 18209 w 18209"/>
              <a:gd name="connsiteY2" fmla="*/ 18533 h 18533"/>
              <a:gd name="connsiteX3" fmla="*/ 10110 w 18209"/>
              <a:gd name="connsiteY3" fmla="*/ 11695 h 18533"/>
              <a:gd name="connsiteX4" fmla="*/ 0 w 18209"/>
              <a:gd name="connsiteY4" fmla="*/ 0 h 18533"/>
              <a:gd name="connsiteX0" fmla="*/ 0 w 18209"/>
              <a:gd name="connsiteY0" fmla="*/ 0 h 30264"/>
              <a:gd name="connsiteX1" fmla="*/ 10000 w 18209"/>
              <a:gd name="connsiteY1" fmla="*/ 0 h 30264"/>
              <a:gd name="connsiteX2" fmla="*/ 18209 w 18209"/>
              <a:gd name="connsiteY2" fmla="*/ 18533 h 30264"/>
              <a:gd name="connsiteX3" fmla="*/ 16398 w 18209"/>
              <a:gd name="connsiteY3" fmla="*/ 30095 h 30264"/>
              <a:gd name="connsiteX4" fmla="*/ 0 w 18209"/>
              <a:gd name="connsiteY4" fmla="*/ 0 h 30264"/>
              <a:gd name="connsiteX0" fmla="*/ 0 w 19133"/>
              <a:gd name="connsiteY0" fmla="*/ 0 h 30243"/>
              <a:gd name="connsiteX1" fmla="*/ 10000 w 19133"/>
              <a:gd name="connsiteY1" fmla="*/ 0 h 30243"/>
              <a:gd name="connsiteX2" fmla="*/ 19133 w 19133"/>
              <a:gd name="connsiteY2" fmla="*/ 16166 h 30243"/>
              <a:gd name="connsiteX3" fmla="*/ 16398 w 19133"/>
              <a:gd name="connsiteY3" fmla="*/ 30095 h 30243"/>
              <a:gd name="connsiteX4" fmla="*/ 0 w 19133"/>
              <a:gd name="connsiteY4" fmla="*/ 0 h 30243"/>
              <a:gd name="connsiteX0" fmla="*/ 0 w 19175"/>
              <a:gd name="connsiteY0" fmla="*/ 0 h 30341"/>
              <a:gd name="connsiteX1" fmla="*/ 10000 w 19175"/>
              <a:gd name="connsiteY1" fmla="*/ 0 h 30341"/>
              <a:gd name="connsiteX2" fmla="*/ 19133 w 19175"/>
              <a:gd name="connsiteY2" fmla="*/ 16166 h 30341"/>
              <a:gd name="connsiteX3" fmla="*/ 16398 w 19175"/>
              <a:gd name="connsiteY3" fmla="*/ 30095 h 30341"/>
              <a:gd name="connsiteX4" fmla="*/ 0 w 19175"/>
              <a:gd name="connsiteY4" fmla="*/ 0 h 30341"/>
              <a:gd name="connsiteX0" fmla="*/ 0 w 19175"/>
              <a:gd name="connsiteY0" fmla="*/ 0 h 30341"/>
              <a:gd name="connsiteX1" fmla="*/ 10000 w 19175"/>
              <a:gd name="connsiteY1" fmla="*/ 0 h 30341"/>
              <a:gd name="connsiteX2" fmla="*/ 19133 w 19175"/>
              <a:gd name="connsiteY2" fmla="*/ 16166 h 30341"/>
              <a:gd name="connsiteX3" fmla="*/ 16398 w 19175"/>
              <a:gd name="connsiteY3" fmla="*/ 30095 h 30341"/>
              <a:gd name="connsiteX4" fmla="*/ 0 w 19175"/>
              <a:gd name="connsiteY4" fmla="*/ 0 h 30341"/>
              <a:gd name="connsiteX0" fmla="*/ 0 w 19175"/>
              <a:gd name="connsiteY0" fmla="*/ 0 h 30341"/>
              <a:gd name="connsiteX1" fmla="*/ 10000 w 19175"/>
              <a:gd name="connsiteY1" fmla="*/ 0 h 30341"/>
              <a:gd name="connsiteX2" fmla="*/ 19133 w 19175"/>
              <a:gd name="connsiteY2" fmla="*/ 16166 h 30341"/>
              <a:gd name="connsiteX3" fmla="*/ 16398 w 19175"/>
              <a:gd name="connsiteY3" fmla="*/ 30095 h 30341"/>
              <a:gd name="connsiteX4" fmla="*/ 0 w 19175"/>
              <a:gd name="connsiteY4" fmla="*/ 0 h 30341"/>
              <a:gd name="connsiteX0" fmla="*/ 0 w 19175"/>
              <a:gd name="connsiteY0" fmla="*/ 0 h 30341"/>
              <a:gd name="connsiteX1" fmla="*/ 10000 w 19175"/>
              <a:gd name="connsiteY1" fmla="*/ 0 h 30341"/>
              <a:gd name="connsiteX2" fmla="*/ 19133 w 19175"/>
              <a:gd name="connsiteY2" fmla="*/ 16166 h 30341"/>
              <a:gd name="connsiteX3" fmla="*/ 16398 w 19175"/>
              <a:gd name="connsiteY3" fmla="*/ 30095 h 30341"/>
              <a:gd name="connsiteX4" fmla="*/ 0 w 19175"/>
              <a:gd name="connsiteY4" fmla="*/ 0 h 30341"/>
              <a:gd name="connsiteX0" fmla="*/ 0 w 19133"/>
              <a:gd name="connsiteY0" fmla="*/ 0 h 30095"/>
              <a:gd name="connsiteX1" fmla="*/ 10000 w 19133"/>
              <a:gd name="connsiteY1" fmla="*/ 0 h 30095"/>
              <a:gd name="connsiteX2" fmla="*/ 19133 w 19133"/>
              <a:gd name="connsiteY2" fmla="*/ 16166 h 30095"/>
              <a:gd name="connsiteX3" fmla="*/ 16398 w 19133"/>
              <a:gd name="connsiteY3" fmla="*/ 30095 h 30095"/>
              <a:gd name="connsiteX4" fmla="*/ 0 w 19133"/>
              <a:gd name="connsiteY4" fmla="*/ 0 h 30095"/>
              <a:gd name="connsiteX0" fmla="*/ 0 w 20564"/>
              <a:gd name="connsiteY0" fmla="*/ 0 h 30099"/>
              <a:gd name="connsiteX1" fmla="*/ 10000 w 20564"/>
              <a:gd name="connsiteY1" fmla="*/ 0 h 30099"/>
              <a:gd name="connsiteX2" fmla="*/ 20564 w 20564"/>
              <a:gd name="connsiteY2" fmla="*/ 30099 h 30099"/>
              <a:gd name="connsiteX3" fmla="*/ 16398 w 20564"/>
              <a:gd name="connsiteY3" fmla="*/ 30095 h 30099"/>
              <a:gd name="connsiteX4" fmla="*/ 0 w 20564"/>
              <a:gd name="connsiteY4" fmla="*/ 0 h 30099"/>
              <a:gd name="connsiteX0" fmla="*/ 0 w 20564"/>
              <a:gd name="connsiteY0" fmla="*/ 0 h 30099"/>
              <a:gd name="connsiteX1" fmla="*/ 20564 w 20564"/>
              <a:gd name="connsiteY1" fmla="*/ 33 h 30099"/>
              <a:gd name="connsiteX2" fmla="*/ 20564 w 20564"/>
              <a:gd name="connsiteY2" fmla="*/ 30099 h 30099"/>
              <a:gd name="connsiteX3" fmla="*/ 16398 w 20564"/>
              <a:gd name="connsiteY3" fmla="*/ 30095 h 30099"/>
              <a:gd name="connsiteX4" fmla="*/ 0 w 20564"/>
              <a:gd name="connsiteY4" fmla="*/ 0 h 30099"/>
              <a:gd name="connsiteX0" fmla="*/ 0 w 20587"/>
              <a:gd name="connsiteY0" fmla="*/ 0 h 30099"/>
              <a:gd name="connsiteX1" fmla="*/ 20587 w 20587"/>
              <a:gd name="connsiteY1" fmla="*/ 2 h 30099"/>
              <a:gd name="connsiteX2" fmla="*/ 20564 w 20587"/>
              <a:gd name="connsiteY2" fmla="*/ 30099 h 30099"/>
              <a:gd name="connsiteX3" fmla="*/ 16398 w 20587"/>
              <a:gd name="connsiteY3" fmla="*/ 30095 h 30099"/>
              <a:gd name="connsiteX4" fmla="*/ 0 w 20587"/>
              <a:gd name="connsiteY4" fmla="*/ 0 h 30099"/>
              <a:gd name="connsiteX0" fmla="*/ 0 w 20587"/>
              <a:gd name="connsiteY0" fmla="*/ 0 h 30130"/>
              <a:gd name="connsiteX1" fmla="*/ 20587 w 20587"/>
              <a:gd name="connsiteY1" fmla="*/ 2 h 30130"/>
              <a:gd name="connsiteX2" fmla="*/ 20564 w 20587"/>
              <a:gd name="connsiteY2" fmla="*/ 30099 h 30130"/>
              <a:gd name="connsiteX3" fmla="*/ 16412 w 20587"/>
              <a:gd name="connsiteY3" fmla="*/ 30130 h 30130"/>
              <a:gd name="connsiteX4" fmla="*/ 0 w 20587"/>
              <a:gd name="connsiteY4" fmla="*/ 0 h 30130"/>
              <a:gd name="connsiteX0" fmla="*/ 0 w 20587"/>
              <a:gd name="connsiteY0" fmla="*/ 0 h 30141"/>
              <a:gd name="connsiteX1" fmla="*/ 20587 w 20587"/>
              <a:gd name="connsiteY1" fmla="*/ 2 h 30141"/>
              <a:gd name="connsiteX2" fmla="*/ 20570 w 20587"/>
              <a:gd name="connsiteY2" fmla="*/ 30141 h 30141"/>
              <a:gd name="connsiteX3" fmla="*/ 16412 w 20587"/>
              <a:gd name="connsiteY3" fmla="*/ 30130 h 30141"/>
              <a:gd name="connsiteX4" fmla="*/ 0 w 20587"/>
              <a:gd name="connsiteY4" fmla="*/ 0 h 30141"/>
              <a:gd name="connsiteX0" fmla="*/ 0 w 20598"/>
              <a:gd name="connsiteY0" fmla="*/ 0 h 30141"/>
              <a:gd name="connsiteX1" fmla="*/ 20598 w 20598"/>
              <a:gd name="connsiteY1" fmla="*/ 2 h 30141"/>
              <a:gd name="connsiteX2" fmla="*/ 20581 w 20598"/>
              <a:gd name="connsiteY2" fmla="*/ 30141 h 30141"/>
              <a:gd name="connsiteX3" fmla="*/ 16423 w 20598"/>
              <a:gd name="connsiteY3" fmla="*/ 30130 h 30141"/>
              <a:gd name="connsiteX4" fmla="*/ 0 w 20598"/>
              <a:gd name="connsiteY4" fmla="*/ 0 h 30141"/>
              <a:gd name="connsiteX0" fmla="*/ 0 w 20598"/>
              <a:gd name="connsiteY0" fmla="*/ 0 h 30141"/>
              <a:gd name="connsiteX1" fmla="*/ 20598 w 20598"/>
              <a:gd name="connsiteY1" fmla="*/ 2 h 30141"/>
              <a:gd name="connsiteX2" fmla="*/ 20581 w 20598"/>
              <a:gd name="connsiteY2" fmla="*/ 30141 h 30141"/>
              <a:gd name="connsiteX3" fmla="*/ 16366 w 20598"/>
              <a:gd name="connsiteY3" fmla="*/ 30140 h 30141"/>
              <a:gd name="connsiteX4" fmla="*/ 0 w 20598"/>
              <a:gd name="connsiteY4" fmla="*/ 0 h 30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8" h="30141">
                <a:moveTo>
                  <a:pt x="0" y="0"/>
                </a:moveTo>
                <a:lnTo>
                  <a:pt x="20598" y="2"/>
                </a:lnTo>
                <a:cubicBezTo>
                  <a:pt x="20590" y="10034"/>
                  <a:pt x="20589" y="20109"/>
                  <a:pt x="20581" y="30141"/>
                </a:cubicBezTo>
                <a:lnTo>
                  <a:pt x="16366" y="30140"/>
                </a:lnTo>
                <a:lnTo>
                  <a:pt x="0" y="0"/>
                </a:lnTo>
                <a:close/>
              </a:path>
            </a:pathLst>
          </a:custGeom>
          <a:solidFill>
            <a:srgbClr val="E6E6E6"/>
          </a:solidFill>
        </p:spPr>
        <p:txBody>
          <a:bodyPr vert="horz" lIns="0" tIns="0" rIns="0" bIns="0" rtlCol="0" anchor="t">
            <a:noAutofit/>
          </a:bodyPr>
          <a:lstStyle>
            <a:lvl1pPr>
              <a:defRPr lang="de-DE" dirty="0">
                <a:solidFill>
                  <a:schemeClr val="tx2"/>
                </a:solidFill>
              </a:defRPr>
            </a:lvl1pPr>
          </a:lstStyle>
          <a:p>
            <a:pPr lvl="0" indent="0" algn="ctr">
              <a:buNone/>
              <a:tabLst>
                <a:tab pos="53910" algn="l"/>
              </a:tabLst>
            </a:pPr>
            <a:r>
              <a:rPr lang="de-DE"/>
              <a:t>		Bild einfügen</a:t>
            </a:r>
          </a:p>
        </p:txBody>
      </p:sp>
      <p:sp>
        <p:nvSpPr>
          <p:cNvPr id="23" name="Freihandform: Form 22">
            <a:extLst>
              <a:ext uri="{FF2B5EF4-FFF2-40B4-BE49-F238E27FC236}">
                <a16:creationId xmlns:a16="http://schemas.microsoft.com/office/drawing/2014/main" id="{97B4EAD8-0B9A-BEC4-1553-3189FA66771F}"/>
              </a:ext>
            </a:extLst>
          </p:cNvPr>
          <p:cNvSpPr/>
          <p:nvPr userDrawn="1"/>
        </p:nvSpPr>
        <p:spPr>
          <a:xfrm>
            <a:off x="7819467" y="5156444"/>
            <a:ext cx="708321" cy="708356"/>
          </a:xfrm>
          <a:custGeom>
            <a:avLst/>
            <a:gdLst>
              <a:gd name="connsiteX0" fmla="*/ 189 w 708321"/>
              <a:gd name="connsiteY0" fmla="*/ 888 h 708356"/>
              <a:gd name="connsiteX1" fmla="*/ 189 w 708321"/>
              <a:gd name="connsiteY1" fmla="*/ 709245 h 708356"/>
              <a:gd name="connsiteX2" fmla="*/ 708510 w 708321"/>
              <a:gd name="connsiteY2" fmla="*/ 709245 h 708356"/>
            </a:gdLst>
            <a:ahLst/>
            <a:cxnLst>
              <a:cxn ang="0">
                <a:pos x="connsiteX0" y="connsiteY0"/>
              </a:cxn>
              <a:cxn ang="0">
                <a:pos x="connsiteX1" y="connsiteY1"/>
              </a:cxn>
              <a:cxn ang="0">
                <a:pos x="connsiteX2" y="connsiteY2"/>
              </a:cxn>
            </a:cxnLst>
            <a:rect l="l" t="t" r="r" b="b"/>
            <a:pathLst>
              <a:path w="708321" h="708356">
                <a:moveTo>
                  <a:pt x="189" y="888"/>
                </a:moveTo>
                <a:lnTo>
                  <a:pt x="189" y="709245"/>
                </a:lnTo>
                <a:lnTo>
                  <a:pt x="708510" y="709245"/>
                </a:lnTo>
                <a:close/>
              </a:path>
            </a:pathLst>
          </a:custGeom>
          <a:solidFill>
            <a:srgbClr val="2EBAD7"/>
          </a:solidFill>
          <a:ln w="5864"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333CF00C-E5D5-9200-9047-D556336A0369}"/>
              </a:ext>
            </a:extLst>
          </p:cNvPr>
          <p:cNvSpPr>
            <a:spLocks noGrp="1"/>
          </p:cNvSpPr>
          <p:nvPr>
            <p:ph type="title" hasCustomPrompt="1"/>
          </p:nvPr>
        </p:nvSpPr>
        <p:spPr>
          <a:xfrm>
            <a:off x="304800" y="3689998"/>
            <a:ext cx="7200000" cy="2070000"/>
          </a:xfrm>
        </p:spPr>
        <p:txBody>
          <a:bodyPr anchor="ctr">
            <a:noAutofit/>
          </a:bodyPr>
          <a:lstStyle>
            <a:lvl1pPr>
              <a:lnSpc>
                <a:spcPct val="80000"/>
              </a:lnSpc>
              <a:defRPr sz="4500" baseline="0"/>
            </a:lvl1pPr>
          </a:lstStyle>
          <a:p>
            <a:r>
              <a:rPr lang="en-US" err="1"/>
              <a:t>Mastertextformat</a:t>
            </a:r>
            <a:r>
              <a:rPr lang="en-US"/>
              <a:t> </a:t>
            </a:r>
            <a:r>
              <a:rPr lang="en-US" err="1"/>
              <a:t>bearbeiten</a:t>
            </a:r>
            <a:endParaRPr lang="de-DE"/>
          </a:p>
        </p:txBody>
      </p:sp>
    </p:spTree>
    <p:extLst>
      <p:ext uri="{BB962C8B-B14F-4D97-AF65-F5344CB8AC3E}">
        <p14:creationId xmlns:p14="http://schemas.microsoft.com/office/powerpoint/2010/main" val="411238762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chemeClr val="tx1"/>
        </a:solidFill>
        <a:effectLst/>
      </p:bgPr>
    </p:bg>
    <p:spTree>
      <p:nvGrpSpPr>
        <p:cNvPr id="1" name=""/>
        <p:cNvGrpSpPr/>
        <p:nvPr/>
      </p:nvGrpSpPr>
      <p:grpSpPr>
        <a:xfrm>
          <a:off x="0" y="0"/>
          <a:ext cx="0" cy="0"/>
          <a:chOff x="0" y="0"/>
          <a:chExt cx="0" cy="0"/>
        </a:xfrm>
      </p:grpSpPr>
      <p:sp>
        <p:nvSpPr>
          <p:cNvPr id="18" name="Bildplatzhalter 17">
            <a:extLst>
              <a:ext uri="{FF2B5EF4-FFF2-40B4-BE49-F238E27FC236}">
                <a16:creationId xmlns:a16="http://schemas.microsoft.com/office/drawing/2014/main" id="{39E9DA29-7322-41E6-7729-F0F8A2E8E045}"/>
              </a:ext>
            </a:extLst>
          </p:cNvPr>
          <p:cNvSpPr>
            <a:spLocks noGrp="1"/>
          </p:cNvSpPr>
          <p:nvPr>
            <p:ph type="pic" sz="quarter" idx="10" hasCustomPrompt="1"/>
          </p:nvPr>
        </p:nvSpPr>
        <p:spPr>
          <a:xfrm>
            <a:off x="5181600" y="-12382"/>
            <a:ext cx="7016750" cy="6870382"/>
          </a:xfrm>
          <a:custGeom>
            <a:avLst/>
            <a:gdLst>
              <a:gd name="connsiteX0" fmla="*/ 0 w 7010400"/>
              <a:gd name="connsiteY0" fmla="*/ 0 h 6858000"/>
              <a:gd name="connsiteX1" fmla="*/ 3581400 w 7010400"/>
              <a:gd name="connsiteY1" fmla="*/ 0 h 6858000"/>
              <a:gd name="connsiteX2" fmla="*/ 7010400 w 7010400"/>
              <a:gd name="connsiteY2" fmla="*/ 3429000 h 6858000"/>
              <a:gd name="connsiteX3" fmla="*/ 3581400 w 7010400"/>
              <a:gd name="connsiteY3" fmla="*/ 6858000 h 6858000"/>
              <a:gd name="connsiteX4" fmla="*/ 0 w 7010400"/>
              <a:gd name="connsiteY4" fmla="*/ 6858000 h 6858000"/>
              <a:gd name="connsiteX5" fmla="*/ 3429000 w 7010400"/>
              <a:gd name="connsiteY5" fmla="*/ 3429000 h 6858000"/>
              <a:gd name="connsiteX6" fmla="*/ 0 w 7010400"/>
              <a:gd name="connsiteY6" fmla="*/ 0 h 6858000"/>
              <a:gd name="connsiteX0" fmla="*/ 0 w 7105650"/>
              <a:gd name="connsiteY0" fmla="*/ 45719 h 6903719"/>
              <a:gd name="connsiteX1" fmla="*/ 7105650 w 7105650"/>
              <a:gd name="connsiteY1" fmla="*/ 0 h 6903719"/>
              <a:gd name="connsiteX2" fmla="*/ 7010400 w 7105650"/>
              <a:gd name="connsiteY2" fmla="*/ 3474719 h 6903719"/>
              <a:gd name="connsiteX3" fmla="*/ 3581400 w 7105650"/>
              <a:gd name="connsiteY3" fmla="*/ 6903719 h 6903719"/>
              <a:gd name="connsiteX4" fmla="*/ 0 w 7105650"/>
              <a:gd name="connsiteY4" fmla="*/ 6903719 h 6903719"/>
              <a:gd name="connsiteX5" fmla="*/ 3429000 w 7105650"/>
              <a:gd name="connsiteY5" fmla="*/ 3474719 h 6903719"/>
              <a:gd name="connsiteX6" fmla="*/ 0 w 7105650"/>
              <a:gd name="connsiteY6" fmla="*/ 45719 h 6903719"/>
              <a:gd name="connsiteX0" fmla="*/ 0 w 7105650"/>
              <a:gd name="connsiteY0" fmla="*/ 45719 h 6941819"/>
              <a:gd name="connsiteX1" fmla="*/ 7105650 w 7105650"/>
              <a:gd name="connsiteY1" fmla="*/ 0 h 6941819"/>
              <a:gd name="connsiteX2" fmla="*/ 7010400 w 7105650"/>
              <a:gd name="connsiteY2" fmla="*/ 3474719 h 6941819"/>
              <a:gd name="connsiteX3" fmla="*/ 7048500 w 7105650"/>
              <a:gd name="connsiteY3" fmla="*/ 6941819 h 6941819"/>
              <a:gd name="connsiteX4" fmla="*/ 0 w 7105650"/>
              <a:gd name="connsiteY4" fmla="*/ 6903719 h 6941819"/>
              <a:gd name="connsiteX5" fmla="*/ 3429000 w 7105650"/>
              <a:gd name="connsiteY5" fmla="*/ 3474719 h 6941819"/>
              <a:gd name="connsiteX6" fmla="*/ 0 w 7105650"/>
              <a:gd name="connsiteY6" fmla="*/ 45719 h 6941819"/>
              <a:gd name="connsiteX0" fmla="*/ 0 w 7048500"/>
              <a:gd name="connsiteY0" fmla="*/ 45719 h 6941819"/>
              <a:gd name="connsiteX1" fmla="*/ 7016750 w 7048500"/>
              <a:gd name="connsiteY1" fmla="*/ 0 h 6941819"/>
              <a:gd name="connsiteX2" fmla="*/ 7010400 w 7048500"/>
              <a:gd name="connsiteY2" fmla="*/ 3474719 h 6941819"/>
              <a:gd name="connsiteX3" fmla="*/ 7048500 w 7048500"/>
              <a:gd name="connsiteY3" fmla="*/ 6941819 h 6941819"/>
              <a:gd name="connsiteX4" fmla="*/ 0 w 7048500"/>
              <a:gd name="connsiteY4" fmla="*/ 6903719 h 6941819"/>
              <a:gd name="connsiteX5" fmla="*/ 3429000 w 7048500"/>
              <a:gd name="connsiteY5" fmla="*/ 3474719 h 6941819"/>
              <a:gd name="connsiteX6" fmla="*/ 0 w 7048500"/>
              <a:gd name="connsiteY6" fmla="*/ 45719 h 6941819"/>
              <a:gd name="connsiteX0" fmla="*/ 0 w 7016750"/>
              <a:gd name="connsiteY0" fmla="*/ 45719 h 6903719"/>
              <a:gd name="connsiteX1" fmla="*/ 7016750 w 7016750"/>
              <a:gd name="connsiteY1" fmla="*/ 0 h 6903719"/>
              <a:gd name="connsiteX2" fmla="*/ 7010400 w 7016750"/>
              <a:gd name="connsiteY2" fmla="*/ 3474719 h 6903719"/>
              <a:gd name="connsiteX3" fmla="*/ 7010400 w 7016750"/>
              <a:gd name="connsiteY3" fmla="*/ 6903719 h 6903719"/>
              <a:gd name="connsiteX4" fmla="*/ 0 w 7016750"/>
              <a:gd name="connsiteY4" fmla="*/ 6903719 h 6903719"/>
              <a:gd name="connsiteX5" fmla="*/ 3429000 w 7016750"/>
              <a:gd name="connsiteY5" fmla="*/ 3474719 h 6903719"/>
              <a:gd name="connsiteX6" fmla="*/ 0 w 7016750"/>
              <a:gd name="connsiteY6" fmla="*/ 45719 h 6903719"/>
              <a:gd name="connsiteX0" fmla="*/ 0 w 7010435"/>
              <a:gd name="connsiteY0" fmla="*/ 1185 h 6859185"/>
              <a:gd name="connsiteX1" fmla="*/ 6921500 w 7010435"/>
              <a:gd name="connsiteY1" fmla="*/ 107866 h 6859185"/>
              <a:gd name="connsiteX2" fmla="*/ 7010400 w 7010435"/>
              <a:gd name="connsiteY2" fmla="*/ 3430185 h 6859185"/>
              <a:gd name="connsiteX3" fmla="*/ 7010400 w 7010435"/>
              <a:gd name="connsiteY3" fmla="*/ 6859185 h 6859185"/>
              <a:gd name="connsiteX4" fmla="*/ 0 w 7010435"/>
              <a:gd name="connsiteY4" fmla="*/ 6859185 h 6859185"/>
              <a:gd name="connsiteX5" fmla="*/ 3429000 w 7010435"/>
              <a:gd name="connsiteY5" fmla="*/ 3430185 h 6859185"/>
              <a:gd name="connsiteX6" fmla="*/ 0 w 7010435"/>
              <a:gd name="connsiteY6" fmla="*/ 1185 h 6859185"/>
              <a:gd name="connsiteX0" fmla="*/ 0 w 7016750"/>
              <a:gd name="connsiteY0" fmla="*/ 12382 h 6870382"/>
              <a:gd name="connsiteX1" fmla="*/ 7016750 w 7016750"/>
              <a:gd name="connsiteY1" fmla="*/ 0 h 6870382"/>
              <a:gd name="connsiteX2" fmla="*/ 7010400 w 7016750"/>
              <a:gd name="connsiteY2" fmla="*/ 3441382 h 6870382"/>
              <a:gd name="connsiteX3" fmla="*/ 7010400 w 7016750"/>
              <a:gd name="connsiteY3" fmla="*/ 6870382 h 6870382"/>
              <a:gd name="connsiteX4" fmla="*/ 0 w 7016750"/>
              <a:gd name="connsiteY4" fmla="*/ 6870382 h 6870382"/>
              <a:gd name="connsiteX5" fmla="*/ 3429000 w 7016750"/>
              <a:gd name="connsiteY5" fmla="*/ 3441382 h 6870382"/>
              <a:gd name="connsiteX6" fmla="*/ 0 w 7016750"/>
              <a:gd name="connsiteY6" fmla="*/ 12382 h 687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6750" h="6870382">
                <a:moveTo>
                  <a:pt x="0" y="12382"/>
                </a:moveTo>
                <a:lnTo>
                  <a:pt x="7016750" y="0"/>
                </a:lnTo>
                <a:cubicBezTo>
                  <a:pt x="7014633" y="1158240"/>
                  <a:pt x="7012517" y="2283142"/>
                  <a:pt x="7010400" y="3441382"/>
                </a:cubicBezTo>
                <a:lnTo>
                  <a:pt x="7010400" y="6870382"/>
                </a:lnTo>
                <a:lnTo>
                  <a:pt x="0" y="6870382"/>
                </a:lnTo>
                <a:lnTo>
                  <a:pt x="3429000" y="3441382"/>
                </a:lnTo>
                <a:lnTo>
                  <a:pt x="0" y="12382"/>
                </a:lnTo>
                <a:close/>
              </a:path>
            </a:pathLst>
          </a:custGeom>
          <a:solidFill>
            <a:srgbClr val="E6E6E6"/>
          </a:solidFill>
        </p:spPr>
        <p:txBody>
          <a:bodyPr vert="horz" lIns="0" tIns="0" rIns="0" bIns="0" rtlCol="0" anchor="t">
            <a:noAutofit/>
          </a:bodyPr>
          <a:lstStyle>
            <a:lvl1pPr>
              <a:defRPr lang="de-DE" dirty="0">
                <a:solidFill>
                  <a:schemeClr val="tx2"/>
                </a:solidFill>
              </a:defRPr>
            </a:lvl1pPr>
          </a:lstStyle>
          <a:p>
            <a:pPr lvl="0" indent="0" algn="ctr">
              <a:buNone/>
              <a:tabLst>
                <a:tab pos="53910" algn="l"/>
              </a:tabLst>
            </a:pPr>
            <a:r>
              <a:rPr lang="de-DE"/>
              <a:t>Bild einfügen</a:t>
            </a:r>
          </a:p>
        </p:txBody>
      </p:sp>
      <p:pic>
        <p:nvPicPr>
          <p:cNvPr id="3" name="Grafik 2">
            <a:extLst>
              <a:ext uri="{FF2B5EF4-FFF2-40B4-BE49-F238E27FC236}">
                <a16:creationId xmlns:a16="http://schemas.microsoft.com/office/drawing/2014/main" id="{741244B8-E42F-E935-4DEA-87381686B1C7}"/>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rcRect/>
          <a:stretch/>
        </p:blipFill>
        <p:spPr>
          <a:xfrm>
            <a:off x="72000" y="0"/>
            <a:ext cx="2387368" cy="719999"/>
          </a:xfrm>
          <a:prstGeom prst="rect">
            <a:avLst/>
          </a:prstGeom>
        </p:spPr>
      </p:pic>
      <p:sp>
        <p:nvSpPr>
          <p:cNvPr id="6" name="Rectangle 3">
            <a:extLst>
              <a:ext uri="{FF2B5EF4-FFF2-40B4-BE49-F238E27FC236}">
                <a16:creationId xmlns:a16="http://schemas.microsoft.com/office/drawing/2014/main" id="{00C13758-FAC0-617E-A0CE-1C01735AF649}"/>
              </a:ext>
            </a:extLst>
          </p:cNvPr>
          <p:cNvSpPr>
            <a:spLocks noGrp="1" noChangeArrowheads="1"/>
          </p:cNvSpPr>
          <p:nvPr>
            <p:ph type="subTitle" idx="1" hasCustomPrompt="1"/>
          </p:nvPr>
        </p:nvSpPr>
        <p:spPr>
          <a:xfrm>
            <a:off x="288000" y="3732037"/>
            <a:ext cx="6301797" cy="1798813"/>
          </a:xfrm>
          <a:prstGeom prst="rect">
            <a:avLst/>
          </a:prstGeom>
        </p:spPr>
        <p:txBody>
          <a:bodyPr lIns="0" tIns="0" rIns="0" bIns="0">
            <a:noAutofit/>
          </a:bodyPr>
          <a:lstStyle>
            <a:lvl1pPr marL="0" indent="0">
              <a:buNone/>
              <a:defRPr sz="1600" b="0">
                <a:solidFill>
                  <a:schemeClr val="bg2"/>
                </a:solidFill>
              </a:defRPr>
            </a:lvl1pPr>
          </a:lstStyle>
          <a:p>
            <a:r>
              <a:rPr lang="en-GB"/>
              <a:t>Master </a:t>
            </a:r>
            <a:r>
              <a:rPr lang="en-GB" err="1"/>
              <a:t>Subtitel</a:t>
            </a:r>
            <a:endParaRPr lang="en-US"/>
          </a:p>
        </p:txBody>
      </p:sp>
      <p:sp>
        <p:nvSpPr>
          <p:cNvPr id="7" name="Titel 3">
            <a:extLst>
              <a:ext uri="{FF2B5EF4-FFF2-40B4-BE49-F238E27FC236}">
                <a16:creationId xmlns:a16="http://schemas.microsoft.com/office/drawing/2014/main" id="{34AFA4B1-22A9-68BF-D7ED-56ADCC249919}"/>
              </a:ext>
            </a:extLst>
          </p:cNvPr>
          <p:cNvSpPr>
            <a:spLocks noGrp="1"/>
          </p:cNvSpPr>
          <p:nvPr>
            <p:ph type="title" hasCustomPrompt="1"/>
          </p:nvPr>
        </p:nvSpPr>
        <p:spPr>
          <a:xfrm>
            <a:off x="288000" y="1782575"/>
            <a:ext cx="6323401" cy="1949461"/>
          </a:xfrm>
        </p:spPr>
        <p:txBody>
          <a:bodyPr anchor="t" anchorCtr="0"/>
          <a:lstStyle>
            <a:lvl1pPr>
              <a:lnSpc>
                <a:spcPct val="80000"/>
              </a:lnSpc>
              <a:defRPr lang="de-DE" sz="4500" cap="all" baseline="0" dirty="0">
                <a:solidFill>
                  <a:schemeClr val="bg2"/>
                </a:solidFill>
                <a:latin typeface="+mj-lt"/>
                <a:ea typeface="+mj-ea"/>
                <a:cs typeface="+mj-cs"/>
              </a:defRPr>
            </a:lvl1pPr>
          </a:lstStyle>
          <a:p>
            <a:r>
              <a:rPr lang="en-US" err="1"/>
              <a:t>Mastertextformat</a:t>
            </a:r>
            <a:r>
              <a:rPr lang="en-US"/>
              <a:t> </a:t>
            </a:r>
            <a:r>
              <a:rPr lang="en-US" err="1"/>
              <a:t>bearbeiten</a:t>
            </a:r>
            <a:endParaRPr lang="de-DE"/>
          </a:p>
        </p:txBody>
      </p:sp>
    </p:spTree>
    <p:extLst>
      <p:ext uri="{BB962C8B-B14F-4D97-AF65-F5344CB8AC3E}">
        <p14:creationId xmlns:p14="http://schemas.microsoft.com/office/powerpoint/2010/main" val="95763628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4" name="Bildplatzhalter 23">
            <a:extLst>
              <a:ext uri="{FF2B5EF4-FFF2-40B4-BE49-F238E27FC236}">
                <a16:creationId xmlns:a16="http://schemas.microsoft.com/office/drawing/2014/main" id="{C161E5EE-CE26-3236-3AAE-5005EB0236E6}"/>
              </a:ext>
            </a:extLst>
          </p:cNvPr>
          <p:cNvSpPr>
            <a:spLocks noGrp="1"/>
          </p:cNvSpPr>
          <p:nvPr>
            <p:ph type="pic" sz="quarter" idx="10" hasCustomPrompt="1"/>
          </p:nvPr>
        </p:nvSpPr>
        <p:spPr>
          <a:xfrm>
            <a:off x="7692000" y="0"/>
            <a:ext cx="4500000" cy="6858000"/>
          </a:xfrm>
          <a:prstGeom prst="rect">
            <a:avLst/>
          </a:prstGeom>
          <a:solidFill>
            <a:srgbClr val="E6E6E6"/>
          </a:solidFill>
        </p:spPr>
        <p:txBody>
          <a:bodyPr vert="horz" lIns="0" tIns="0" rIns="0" bIns="0" rtlCol="0">
            <a:noAutofit/>
          </a:bodyPr>
          <a:lstStyle>
            <a:lvl1pPr algn="ctr">
              <a:defRPr lang="de-DE">
                <a:solidFill>
                  <a:schemeClr val="tx2"/>
                </a:solidFill>
              </a:defRPr>
            </a:lvl1pPr>
          </a:lstStyle>
          <a:p>
            <a:pPr lvl="0" indent="0" algn="ctr">
              <a:buNone/>
              <a:tabLst>
                <a:tab pos="53910" algn="l"/>
              </a:tabLst>
            </a:pPr>
            <a:r>
              <a:rPr lang="de-DE"/>
              <a:t>Bild einfügen</a:t>
            </a:r>
          </a:p>
        </p:txBody>
      </p:sp>
      <p:sp>
        <p:nvSpPr>
          <p:cNvPr id="9" name="Rectangle 3">
            <a:extLst>
              <a:ext uri="{FF2B5EF4-FFF2-40B4-BE49-F238E27FC236}">
                <a16:creationId xmlns:a16="http://schemas.microsoft.com/office/drawing/2014/main" id="{F274A4B2-14F6-DF45-6A49-C6880C3A066F}"/>
              </a:ext>
            </a:extLst>
          </p:cNvPr>
          <p:cNvSpPr>
            <a:spLocks noGrp="1" noChangeArrowheads="1"/>
          </p:cNvSpPr>
          <p:nvPr>
            <p:ph type="subTitle" idx="1" hasCustomPrompt="1"/>
          </p:nvPr>
        </p:nvSpPr>
        <p:spPr>
          <a:xfrm>
            <a:off x="288000" y="3732037"/>
            <a:ext cx="6301797" cy="1798813"/>
          </a:xfrm>
          <a:prstGeom prst="rect">
            <a:avLst/>
          </a:prstGeom>
        </p:spPr>
        <p:txBody>
          <a:bodyPr lIns="0" tIns="0" rIns="0" bIns="0">
            <a:noAutofit/>
          </a:bodyPr>
          <a:lstStyle>
            <a:lvl1pPr marL="0" indent="0">
              <a:buNone/>
              <a:defRPr sz="1600" b="0">
                <a:solidFill>
                  <a:schemeClr val="tx1"/>
                </a:solidFill>
              </a:defRPr>
            </a:lvl1pPr>
          </a:lstStyle>
          <a:p>
            <a:r>
              <a:rPr lang="en-GB"/>
              <a:t>Master </a:t>
            </a:r>
            <a:r>
              <a:rPr lang="en-GB" err="1"/>
              <a:t>Subtitel</a:t>
            </a:r>
            <a:endParaRPr lang="en-US"/>
          </a:p>
        </p:txBody>
      </p:sp>
      <p:sp>
        <p:nvSpPr>
          <p:cNvPr id="4" name="Titel 3">
            <a:extLst>
              <a:ext uri="{FF2B5EF4-FFF2-40B4-BE49-F238E27FC236}">
                <a16:creationId xmlns:a16="http://schemas.microsoft.com/office/drawing/2014/main" id="{DD6DCC14-9355-F3F8-B224-D7F363293E3D}"/>
              </a:ext>
            </a:extLst>
          </p:cNvPr>
          <p:cNvSpPr>
            <a:spLocks noGrp="1"/>
          </p:cNvSpPr>
          <p:nvPr>
            <p:ph type="title" hasCustomPrompt="1"/>
          </p:nvPr>
        </p:nvSpPr>
        <p:spPr>
          <a:xfrm>
            <a:off x="288000" y="1782575"/>
            <a:ext cx="6323401" cy="1949461"/>
          </a:xfrm>
        </p:spPr>
        <p:txBody>
          <a:bodyPr anchor="t" anchorCtr="0"/>
          <a:lstStyle>
            <a:lvl1pPr>
              <a:lnSpc>
                <a:spcPct val="80000"/>
              </a:lnSpc>
              <a:defRPr lang="de-DE" sz="4500" cap="all" baseline="0" dirty="0">
                <a:solidFill>
                  <a:schemeClr val="tx1"/>
                </a:solidFill>
                <a:latin typeface="+mj-lt"/>
                <a:ea typeface="+mj-ea"/>
                <a:cs typeface="+mj-cs"/>
              </a:defRPr>
            </a:lvl1pPr>
          </a:lstStyle>
          <a:p>
            <a:r>
              <a:rPr lang="en-US" err="1"/>
              <a:t>Mastertextformat</a:t>
            </a:r>
            <a:r>
              <a:rPr lang="en-US"/>
              <a:t> </a:t>
            </a:r>
            <a:r>
              <a:rPr lang="en-US" err="1"/>
              <a:t>bearbeiten</a:t>
            </a:r>
            <a:endParaRPr lang="de-DE"/>
          </a:p>
        </p:txBody>
      </p:sp>
    </p:spTree>
    <p:extLst>
      <p:ext uri="{BB962C8B-B14F-4D97-AF65-F5344CB8AC3E}">
        <p14:creationId xmlns:p14="http://schemas.microsoft.com/office/powerpoint/2010/main" val="513157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4">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3CF00C-E5D5-9200-9047-D556336A0369}"/>
              </a:ext>
            </a:extLst>
          </p:cNvPr>
          <p:cNvSpPr>
            <a:spLocks noGrp="1"/>
          </p:cNvSpPr>
          <p:nvPr>
            <p:ph type="title" hasCustomPrompt="1"/>
          </p:nvPr>
        </p:nvSpPr>
        <p:spPr>
          <a:xfrm>
            <a:off x="288000" y="1782575"/>
            <a:ext cx="7618799" cy="1949459"/>
          </a:xfrm>
        </p:spPr>
        <p:txBody>
          <a:bodyPr anchor="t" anchorCtr="0">
            <a:noAutofit/>
          </a:bodyPr>
          <a:lstStyle>
            <a:lvl1pPr>
              <a:lnSpc>
                <a:spcPct val="80000"/>
              </a:lnSpc>
              <a:defRPr sz="4500" baseline="0">
                <a:solidFill>
                  <a:schemeClr val="tx1"/>
                </a:solidFill>
              </a:defRPr>
            </a:lvl1pPr>
          </a:lstStyle>
          <a:p>
            <a:r>
              <a:rPr lang="en-US" err="1"/>
              <a:t>Mastertextformat</a:t>
            </a:r>
            <a:r>
              <a:rPr lang="en-US"/>
              <a:t> </a:t>
            </a:r>
            <a:r>
              <a:rPr lang="en-US" err="1"/>
              <a:t>bearbeiten</a:t>
            </a:r>
            <a:endParaRPr lang="de-DE"/>
          </a:p>
        </p:txBody>
      </p:sp>
      <p:sp>
        <p:nvSpPr>
          <p:cNvPr id="4" name="Freihandform: Form 3">
            <a:extLst>
              <a:ext uri="{FF2B5EF4-FFF2-40B4-BE49-F238E27FC236}">
                <a16:creationId xmlns:a16="http://schemas.microsoft.com/office/drawing/2014/main" id="{DF2853C1-0518-6D26-31FA-83441DD4D8A8}"/>
              </a:ext>
            </a:extLst>
          </p:cNvPr>
          <p:cNvSpPr/>
          <p:nvPr/>
        </p:nvSpPr>
        <p:spPr>
          <a:xfrm>
            <a:off x="6400800" y="573336"/>
            <a:ext cx="898525" cy="449198"/>
          </a:xfrm>
          <a:custGeom>
            <a:avLst/>
            <a:gdLst>
              <a:gd name="connsiteX0" fmla="*/ 898525 w 898525"/>
              <a:gd name="connsiteY0" fmla="*/ 449199 h 449198"/>
              <a:gd name="connsiteX1" fmla="*/ 449199 w 898525"/>
              <a:gd name="connsiteY1" fmla="*/ 0 h 449198"/>
              <a:gd name="connsiteX2" fmla="*/ 0 w 898525"/>
              <a:gd name="connsiteY2" fmla="*/ 449199 h 449198"/>
              <a:gd name="connsiteX3" fmla="*/ 898525 w 898525"/>
              <a:gd name="connsiteY3" fmla="*/ 449199 h 449198"/>
            </a:gdLst>
            <a:ahLst/>
            <a:cxnLst>
              <a:cxn ang="0">
                <a:pos x="connsiteX0" y="connsiteY0"/>
              </a:cxn>
              <a:cxn ang="0">
                <a:pos x="connsiteX1" y="connsiteY1"/>
              </a:cxn>
              <a:cxn ang="0">
                <a:pos x="connsiteX2" y="connsiteY2"/>
              </a:cxn>
              <a:cxn ang="0">
                <a:pos x="connsiteX3" y="connsiteY3"/>
              </a:cxn>
            </a:cxnLst>
            <a:rect l="l" t="t" r="r" b="b"/>
            <a:pathLst>
              <a:path w="898525" h="449198">
                <a:moveTo>
                  <a:pt x="898525" y="449199"/>
                </a:moveTo>
                <a:lnTo>
                  <a:pt x="449199" y="0"/>
                </a:lnTo>
                <a:lnTo>
                  <a:pt x="0" y="449199"/>
                </a:lnTo>
                <a:lnTo>
                  <a:pt x="898525" y="449199"/>
                </a:lnTo>
                <a:close/>
              </a:path>
            </a:pathLst>
          </a:custGeom>
          <a:solidFill>
            <a:schemeClr val="accent3"/>
          </a:solidFill>
          <a:ln w="1270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4ED3725C-5370-8E5B-C8AF-D2CDBE945A82}"/>
              </a:ext>
            </a:extLst>
          </p:cNvPr>
          <p:cNvSpPr/>
          <p:nvPr/>
        </p:nvSpPr>
        <p:spPr>
          <a:xfrm>
            <a:off x="9832520" y="3841369"/>
            <a:ext cx="2124075" cy="2124075"/>
          </a:xfrm>
          <a:custGeom>
            <a:avLst/>
            <a:gdLst>
              <a:gd name="connsiteX0" fmla="*/ 0 w 2124075"/>
              <a:gd name="connsiteY0" fmla="*/ 2124075 h 2124075"/>
              <a:gd name="connsiteX1" fmla="*/ 2124075 w 2124075"/>
              <a:gd name="connsiteY1" fmla="*/ 2124075 h 2124075"/>
              <a:gd name="connsiteX2" fmla="*/ 2124075 w 2124075"/>
              <a:gd name="connsiteY2" fmla="*/ 0 h 2124075"/>
              <a:gd name="connsiteX3" fmla="*/ 0 w 2124075"/>
              <a:gd name="connsiteY3" fmla="*/ 2124075 h 2124075"/>
            </a:gdLst>
            <a:ahLst/>
            <a:cxnLst>
              <a:cxn ang="0">
                <a:pos x="connsiteX0" y="connsiteY0"/>
              </a:cxn>
              <a:cxn ang="0">
                <a:pos x="connsiteX1" y="connsiteY1"/>
              </a:cxn>
              <a:cxn ang="0">
                <a:pos x="connsiteX2" y="connsiteY2"/>
              </a:cxn>
              <a:cxn ang="0">
                <a:pos x="connsiteX3" y="connsiteY3"/>
              </a:cxn>
            </a:cxnLst>
            <a:rect l="l" t="t" r="r" b="b"/>
            <a:pathLst>
              <a:path w="2124075" h="2124075">
                <a:moveTo>
                  <a:pt x="0" y="2124075"/>
                </a:moveTo>
                <a:lnTo>
                  <a:pt x="2124075" y="2124075"/>
                </a:lnTo>
                <a:lnTo>
                  <a:pt x="2124075" y="0"/>
                </a:lnTo>
                <a:lnTo>
                  <a:pt x="0" y="2124075"/>
                </a:lnTo>
                <a:close/>
              </a:path>
            </a:pathLst>
          </a:custGeom>
          <a:solidFill>
            <a:schemeClr val="tx1"/>
          </a:solidFill>
          <a:ln w="12700" cap="flat">
            <a:noFill/>
            <a:prstDash val="solid"/>
            <a:miter/>
          </a:ln>
        </p:spPr>
        <p:txBody>
          <a:bodyPr rtlCol="0" anchor="ctr"/>
          <a:lstStyle/>
          <a:p>
            <a:endParaRPr lang="de-DE"/>
          </a:p>
        </p:txBody>
      </p:sp>
      <p:sp>
        <p:nvSpPr>
          <p:cNvPr id="3" name="Freihandform: Form 2">
            <a:extLst>
              <a:ext uri="{FF2B5EF4-FFF2-40B4-BE49-F238E27FC236}">
                <a16:creationId xmlns:a16="http://schemas.microsoft.com/office/drawing/2014/main" id="{BE5F55A3-D819-E436-3A57-EDC7D09BDAD1}"/>
              </a:ext>
            </a:extLst>
          </p:cNvPr>
          <p:cNvSpPr/>
          <p:nvPr userDrawn="1"/>
        </p:nvSpPr>
        <p:spPr>
          <a:xfrm rot="16200000">
            <a:off x="10347940" y="1022534"/>
            <a:ext cx="1093236" cy="1093236"/>
          </a:xfrm>
          <a:custGeom>
            <a:avLst/>
            <a:gdLst>
              <a:gd name="connsiteX0" fmla="*/ 0 w 2124075"/>
              <a:gd name="connsiteY0" fmla="*/ 2124075 h 2124075"/>
              <a:gd name="connsiteX1" fmla="*/ 2124075 w 2124075"/>
              <a:gd name="connsiteY1" fmla="*/ 2124075 h 2124075"/>
              <a:gd name="connsiteX2" fmla="*/ 2124075 w 2124075"/>
              <a:gd name="connsiteY2" fmla="*/ 0 h 2124075"/>
              <a:gd name="connsiteX3" fmla="*/ 0 w 2124075"/>
              <a:gd name="connsiteY3" fmla="*/ 2124075 h 2124075"/>
            </a:gdLst>
            <a:ahLst/>
            <a:cxnLst>
              <a:cxn ang="0">
                <a:pos x="connsiteX0" y="connsiteY0"/>
              </a:cxn>
              <a:cxn ang="0">
                <a:pos x="connsiteX1" y="connsiteY1"/>
              </a:cxn>
              <a:cxn ang="0">
                <a:pos x="connsiteX2" y="connsiteY2"/>
              </a:cxn>
              <a:cxn ang="0">
                <a:pos x="connsiteX3" y="connsiteY3"/>
              </a:cxn>
            </a:cxnLst>
            <a:rect l="l" t="t" r="r" b="b"/>
            <a:pathLst>
              <a:path w="2124075" h="2124075">
                <a:moveTo>
                  <a:pt x="0" y="2124075"/>
                </a:moveTo>
                <a:lnTo>
                  <a:pt x="2124075" y="2124075"/>
                </a:lnTo>
                <a:lnTo>
                  <a:pt x="2124075" y="0"/>
                </a:lnTo>
                <a:lnTo>
                  <a:pt x="0" y="2124075"/>
                </a:lnTo>
                <a:close/>
              </a:path>
            </a:pathLst>
          </a:custGeom>
          <a:solidFill>
            <a:schemeClr val="bg2"/>
          </a:solidFill>
          <a:ln w="12700" cap="flat">
            <a:noFill/>
            <a:prstDash val="solid"/>
            <a:miter/>
          </a:ln>
        </p:spPr>
        <p:txBody>
          <a:bodyPr rtlCol="0" anchor="ctr"/>
          <a:lstStyle/>
          <a:p>
            <a:endParaRPr lang="de-DE"/>
          </a:p>
        </p:txBody>
      </p:sp>
      <p:sp>
        <p:nvSpPr>
          <p:cNvPr id="7" name="Freihandform: Form 6">
            <a:extLst>
              <a:ext uri="{FF2B5EF4-FFF2-40B4-BE49-F238E27FC236}">
                <a16:creationId xmlns:a16="http://schemas.microsoft.com/office/drawing/2014/main" id="{78E5C89C-ECDF-7037-C389-88BBFAE6ABF4}"/>
              </a:ext>
            </a:extLst>
          </p:cNvPr>
          <p:cNvSpPr/>
          <p:nvPr userDrawn="1"/>
        </p:nvSpPr>
        <p:spPr>
          <a:xfrm rot="16200000">
            <a:off x="9896756" y="2115770"/>
            <a:ext cx="1093236" cy="1093236"/>
          </a:xfrm>
          <a:custGeom>
            <a:avLst/>
            <a:gdLst>
              <a:gd name="connsiteX0" fmla="*/ 0 w 2124075"/>
              <a:gd name="connsiteY0" fmla="*/ 2124075 h 2124075"/>
              <a:gd name="connsiteX1" fmla="*/ 2124075 w 2124075"/>
              <a:gd name="connsiteY1" fmla="*/ 2124075 h 2124075"/>
              <a:gd name="connsiteX2" fmla="*/ 2124075 w 2124075"/>
              <a:gd name="connsiteY2" fmla="*/ 0 h 2124075"/>
              <a:gd name="connsiteX3" fmla="*/ 0 w 2124075"/>
              <a:gd name="connsiteY3" fmla="*/ 2124075 h 2124075"/>
            </a:gdLst>
            <a:ahLst/>
            <a:cxnLst>
              <a:cxn ang="0">
                <a:pos x="connsiteX0" y="connsiteY0"/>
              </a:cxn>
              <a:cxn ang="0">
                <a:pos x="connsiteX1" y="connsiteY1"/>
              </a:cxn>
              <a:cxn ang="0">
                <a:pos x="connsiteX2" y="connsiteY2"/>
              </a:cxn>
              <a:cxn ang="0">
                <a:pos x="connsiteX3" y="connsiteY3"/>
              </a:cxn>
            </a:cxnLst>
            <a:rect l="l" t="t" r="r" b="b"/>
            <a:pathLst>
              <a:path w="2124075" h="2124075">
                <a:moveTo>
                  <a:pt x="0" y="2124075"/>
                </a:moveTo>
                <a:lnTo>
                  <a:pt x="2124075" y="2124075"/>
                </a:lnTo>
                <a:lnTo>
                  <a:pt x="2124075" y="0"/>
                </a:lnTo>
                <a:lnTo>
                  <a:pt x="0" y="2124075"/>
                </a:lnTo>
                <a:close/>
              </a:path>
            </a:pathLst>
          </a:custGeom>
          <a:solidFill>
            <a:schemeClr val="accent2"/>
          </a:solidFill>
          <a:ln w="12700" cap="flat">
            <a:noFill/>
            <a:prstDash val="solid"/>
            <a:miter/>
          </a:ln>
        </p:spPr>
        <p:txBody>
          <a:bodyPr rtlCol="0" anchor="ctr"/>
          <a:lstStyle/>
          <a:p>
            <a:endParaRPr lang="de-DE"/>
          </a:p>
        </p:txBody>
      </p:sp>
      <p:sp>
        <p:nvSpPr>
          <p:cNvPr id="5" name="Rectangle 3">
            <a:extLst>
              <a:ext uri="{FF2B5EF4-FFF2-40B4-BE49-F238E27FC236}">
                <a16:creationId xmlns:a16="http://schemas.microsoft.com/office/drawing/2014/main" id="{D780ADDB-D784-ADDA-A945-B803551E346F}"/>
              </a:ext>
            </a:extLst>
          </p:cNvPr>
          <p:cNvSpPr>
            <a:spLocks noGrp="1" noChangeArrowheads="1"/>
          </p:cNvSpPr>
          <p:nvPr>
            <p:ph type="subTitle" idx="1" hasCustomPrompt="1"/>
          </p:nvPr>
        </p:nvSpPr>
        <p:spPr>
          <a:xfrm>
            <a:off x="288000" y="3732037"/>
            <a:ext cx="7618799" cy="1798813"/>
          </a:xfrm>
          <a:prstGeom prst="rect">
            <a:avLst/>
          </a:prstGeom>
        </p:spPr>
        <p:txBody>
          <a:bodyPr lIns="0" tIns="0" rIns="0" bIns="0">
            <a:noAutofit/>
          </a:bodyPr>
          <a:lstStyle>
            <a:lvl1pPr marL="0" indent="0">
              <a:buNone/>
              <a:defRPr sz="1600" b="0">
                <a:solidFill>
                  <a:schemeClr val="tx1"/>
                </a:solidFill>
              </a:defRPr>
            </a:lvl1pPr>
          </a:lstStyle>
          <a:p>
            <a:r>
              <a:rPr lang="en-GB"/>
              <a:t>Master </a:t>
            </a:r>
            <a:r>
              <a:rPr lang="en-GB" err="1"/>
              <a:t>Subtitel</a:t>
            </a:r>
            <a:endParaRPr lang="en-US"/>
          </a:p>
        </p:txBody>
      </p:sp>
    </p:spTree>
    <p:extLst>
      <p:ext uri="{BB962C8B-B14F-4D97-AF65-F5344CB8AC3E}">
        <p14:creationId xmlns:p14="http://schemas.microsoft.com/office/powerpoint/2010/main" val="305470773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chemeClr val="tx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33D69797-C851-5443-868B-15FCFB497D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8084047" y="3259128"/>
            <a:ext cx="985428" cy="485775"/>
          </a:xfrm>
          <a:prstGeom prst="rect">
            <a:avLst/>
          </a:prstGeom>
        </p:spPr>
      </p:pic>
      <p:pic>
        <p:nvPicPr>
          <p:cNvPr id="3" name="Grafik 2">
            <a:extLst>
              <a:ext uri="{FF2B5EF4-FFF2-40B4-BE49-F238E27FC236}">
                <a16:creationId xmlns:a16="http://schemas.microsoft.com/office/drawing/2014/main" id="{6358300D-34E8-A939-9887-33DDBF684354}"/>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val="0"/>
              </a:ext>
            </a:extLst>
          </a:blip>
          <a:srcRect/>
          <a:stretch/>
        </p:blipFill>
        <p:spPr>
          <a:xfrm>
            <a:off x="72000" y="0"/>
            <a:ext cx="2387368" cy="719999"/>
          </a:xfrm>
          <a:prstGeom prst="rect">
            <a:avLst/>
          </a:prstGeom>
        </p:spPr>
      </p:pic>
      <p:sp>
        <p:nvSpPr>
          <p:cNvPr id="4" name="Freihandform: Form 3">
            <a:extLst>
              <a:ext uri="{FF2B5EF4-FFF2-40B4-BE49-F238E27FC236}">
                <a16:creationId xmlns:a16="http://schemas.microsoft.com/office/drawing/2014/main" id="{A81D011C-658A-00C8-A241-5B521D41910E}"/>
              </a:ext>
            </a:extLst>
          </p:cNvPr>
          <p:cNvSpPr/>
          <p:nvPr userDrawn="1"/>
        </p:nvSpPr>
        <p:spPr>
          <a:xfrm>
            <a:off x="9870620" y="3608691"/>
            <a:ext cx="2124075" cy="2124075"/>
          </a:xfrm>
          <a:custGeom>
            <a:avLst/>
            <a:gdLst>
              <a:gd name="connsiteX0" fmla="*/ 0 w 2124075"/>
              <a:gd name="connsiteY0" fmla="*/ 2124075 h 2124075"/>
              <a:gd name="connsiteX1" fmla="*/ 2124075 w 2124075"/>
              <a:gd name="connsiteY1" fmla="*/ 2124075 h 2124075"/>
              <a:gd name="connsiteX2" fmla="*/ 2124075 w 2124075"/>
              <a:gd name="connsiteY2" fmla="*/ 0 h 2124075"/>
              <a:gd name="connsiteX3" fmla="*/ 0 w 2124075"/>
              <a:gd name="connsiteY3" fmla="*/ 2124075 h 2124075"/>
            </a:gdLst>
            <a:ahLst/>
            <a:cxnLst>
              <a:cxn ang="0">
                <a:pos x="connsiteX0" y="connsiteY0"/>
              </a:cxn>
              <a:cxn ang="0">
                <a:pos x="connsiteX1" y="connsiteY1"/>
              </a:cxn>
              <a:cxn ang="0">
                <a:pos x="connsiteX2" y="connsiteY2"/>
              </a:cxn>
              <a:cxn ang="0">
                <a:pos x="connsiteX3" y="connsiteY3"/>
              </a:cxn>
            </a:cxnLst>
            <a:rect l="l" t="t" r="r" b="b"/>
            <a:pathLst>
              <a:path w="2124075" h="2124075">
                <a:moveTo>
                  <a:pt x="0" y="2124075"/>
                </a:moveTo>
                <a:lnTo>
                  <a:pt x="2124075" y="2124075"/>
                </a:lnTo>
                <a:lnTo>
                  <a:pt x="2124075" y="0"/>
                </a:lnTo>
                <a:lnTo>
                  <a:pt x="0" y="2124075"/>
                </a:lnTo>
                <a:close/>
              </a:path>
            </a:pathLst>
          </a:custGeom>
          <a:solidFill>
            <a:schemeClr val="accent1"/>
          </a:solidFill>
          <a:ln w="12700" cap="flat">
            <a:noFill/>
            <a:prstDash val="solid"/>
            <a:miter/>
          </a:ln>
        </p:spPr>
        <p:txBody>
          <a:bodyPr rtlCol="0" anchor="ctr"/>
          <a:lstStyle/>
          <a:p>
            <a:endParaRPr lang="de-DE"/>
          </a:p>
        </p:txBody>
      </p:sp>
      <p:sp>
        <p:nvSpPr>
          <p:cNvPr id="7" name="Freihandform: Form 6">
            <a:extLst>
              <a:ext uri="{FF2B5EF4-FFF2-40B4-BE49-F238E27FC236}">
                <a16:creationId xmlns:a16="http://schemas.microsoft.com/office/drawing/2014/main" id="{9CF90294-E5D4-9FEC-06B8-649871089646}"/>
              </a:ext>
            </a:extLst>
          </p:cNvPr>
          <p:cNvSpPr/>
          <p:nvPr userDrawn="1"/>
        </p:nvSpPr>
        <p:spPr>
          <a:xfrm rot="16200000">
            <a:off x="10386040" y="1094036"/>
            <a:ext cx="1093236" cy="1093236"/>
          </a:xfrm>
          <a:custGeom>
            <a:avLst/>
            <a:gdLst>
              <a:gd name="connsiteX0" fmla="*/ 0 w 2124075"/>
              <a:gd name="connsiteY0" fmla="*/ 2124075 h 2124075"/>
              <a:gd name="connsiteX1" fmla="*/ 2124075 w 2124075"/>
              <a:gd name="connsiteY1" fmla="*/ 2124075 h 2124075"/>
              <a:gd name="connsiteX2" fmla="*/ 2124075 w 2124075"/>
              <a:gd name="connsiteY2" fmla="*/ 0 h 2124075"/>
              <a:gd name="connsiteX3" fmla="*/ 0 w 2124075"/>
              <a:gd name="connsiteY3" fmla="*/ 2124075 h 2124075"/>
            </a:gdLst>
            <a:ahLst/>
            <a:cxnLst>
              <a:cxn ang="0">
                <a:pos x="connsiteX0" y="connsiteY0"/>
              </a:cxn>
              <a:cxn ang="0">
                <a:pos x="connsiteX1" y="connsiteY1"/>
              </a:cxn>
              <a:cxn ang="0">
                <a:pos x="connsiteX2" y="connsiteY2"/>
              </a:cxn>
              <a:cxn ang="0">
                <a:pos x="connsiteX3" y="connsiteY3"/>
              </a:cxn>
            </a:cxnLst>
            <a:rect l="l" t="t" r="r" b="b"/>
            <a:pathLst>
              <a:path w="2124075" h="2124075">
                <a:moveTo>
                  <a:pt x="0" y="2124075"/>
                </a:moveTo>
                <a:lnTo>
                  <a:pt x="2124075" y="2124075"/>
                </a:lnTo>
                <a:lnTo>
                  <a:pt x="2124075" y="0"/>
                </a:lnTo>
                <a:lnTo>
                  <a:pt x="0" y="2124075"/>
                </a:lnTo>
                <a:close/>
              </a:path>
            </a:pathLst>
          </a:custGeom>
          <a:solidFill>
            <a:schemeClr val="bg2"/>
          </a:solidFill>
          <a:ln w="12700" cap="flat">
            <a:noFill/>
            <a:prstDash val="solid"/>
            <a:miter/>
          </a:ln>
        </p:spPr>
        <p:txBody>
          <a:bodyPr rtlCol="0" anchor="ctr"/>
          <a:lstStyle/>
          <a:p>
            <a:endParaRPr lang="de-DE"/>
          </a:p>
        </p:txBody>
      </p:sp>
      <p:sp>
        <p:nvSpPr>
          <p:cNvPr id="8" name="Freihandform: Form 7">
            <a:extLst>
              <a:ext uri="{FF2B5EF4-FFF2-40B4-BE49-F238E27FC236}">
                <a16:creationId xmlns:a16="http://schemas.microsoft.com/office/drawing/2014/main" id="{9F509F38-3C61-7111-3312-82743D644688}"/>
              </a:ext>
            </a:extLst>
          </p:cNvPr>
          <p:cNvSpPr/>
          <p:nvPr userDrawn="1"/>
        </p:nvSpPr>
        <p:spPr>
          <a:xfrm rot="16200000">
            <a:off x="9934856" y="2187272"/>
            <a:ext cx="1093236" cy="1093236"/>
          </a:xfrm>
          <a:custGeom>
            <a:avLst/>
            <a:gdLst>
              <a:gd name="connsiteX0" fmla="*/ 0 w 2124075"/>
              <a:gd name="connsiteY0" fmla="*/ 2124075 h 2124075"/>
              <a:gd name="connsiteX1" fmla="*/ 2124075 w 2124075"/>
              <a:gd name="connsiteY1" fmla="*/ 2124075 h 2124075"/>
              <a:gd name="connsiteX2" fmla="*/ 2124075 w 2124075"/>
              <a:gd name="connsiteY2" fmla="*/ 0 h 2124075"/>
              <a:gd name="connsiteX3" fmla="*/ 0 w 2124075"/>
              <a:gd name="connsiteY3" fmla="*/ 2124075 h 2124075"/>
            </a:gdLst>
            <a:ahLst/>
            <a:cxnLst>
              <a:cxn ang="0">
                <a:pos x="connsiteX0" y="connsiteY0"/>
              </a:cxn>
              <a:cxn ang="0">
                <a:pos x="connsiteX1" y="connsiteY1"/>
              </a:cxn>
              <a:cxn ang="0">
                <a:pos x="connsiteX2" y="connsiteY2"/>
              </a:cxn>
              <a:cxn ang="0">
                <a:pos x="connsiteX3" y="connsiteY3"/>
              </a:cxn>
            </a:cxnLst>
            <a:rect l="l" t="t" r="r" b="b"/>
            <a:pathLst>
              <a:path w="2124075" h="2124075">
                <a:moveTo>
                  <a:pt x="0" y="2124075"/>
                </a:moveTo>
                <a:lnTo>
                  <a:pt x="2124075" y="2124075"/>
                </a:lnTo>
                <a:lnTo>
                  <a:pt x="2124075" y="0"/>
                </a:lnTo>
                <a:lnTo>
                  <a:pt x="0" y="2124075"/>
                </a:lnTo>
                <a:close/>
              </a:path>
            </a:pathLst>
          </a:custGeom>
          <a:solidFill>
            <a:schemeClr val="accent2"/>
          </a:solidFill>
          <a:ln w="12700" cap="flat">
            <a:noFill/>
            <a:prstDash val="solid"/>
            <a:miter/>
          </a:ln>
        </p:spPr>
        <p:txBody>
          <a:bodyPr rtlCol="0" anchor="ctr"/>
          <a:lstStyle/>
          <a:p>
            <a:endParaRPr lang="de-DE"/>
          </a:p>
        </p:txBody>
      </p:sp>
      <p:sp>
        <p:nvSpPr>
          <p:cNvPr id="5" name="Rectangle 3">
            <a:extLst>
              <a:ext uri="{FF2B5EF4-FFF2-40B4-BE49-F238E27FC236}">
                <a16:creationId xmlns:a16="http://schemas.microsoft.com/office/drawing/2014/main" id="{97FA5DC6-B140-457E-F65D-EB85FBCAD017}"/>
              </a:ext>
            </a:extLst>
          </p:cNvPr>
          <p:cNvSpPr>
            <a:spLocks noGrp="1" noChangeArrowheads="1"/>
          </p:cNvSpPr>
          <p:nvPr>
            <p:ph type="subTitle" idx="1" hasCustomPrompt="1"/>
          </p:nvPr>
        </p:nvSpPr>
        <p:spPr>
          <a:xfrm>
            <a:off x="288000" y="3732037"/>
            <a:ext cx="7817242" cy="1798813"/>
          </a:xfrm>
          <a:prstGeom prst="rect">
            <a:avLst/>
          </a:prstGeom>
        </p:spPr>
        <p:txBody>
          <a:bodyPr lIns="0" tIns="0" rIns="0" bIns="0">
            <a:noAutofit/>
          </a:bodyPr>
          <a:lstStyle>
            <a:lvl1pPr marL="0" indent="0">
              <a:buNone/>
              <a:defRPr sz="1600" b="0">
                <a:solidFill>
                  <a:schemeClr val="bg2"/>
                </a:solidFill>
              </a:defRPr>
            </a:lvl1pPr>
          </a:lstStyle>
          <a:p>
            <a:r>
              <a:rPr lang="en-GB"/>
              <a:t>Master </a:t>
            </a:r>
            <a:r>
              <a:rPr lang="en-GB" err="1"/>
              <a:t>Subtitel</a:t>
            </a:r>
            <a:endParaRPr lang="en-US"/>
          </a:p>
        </p:txBody>
      </p:sp>
      <p:sp>
        <p:nvSpPr>
          <p:cNvPr id="6" name="Titel 3">
            <a:extLst>
              <a:ext uri="{FF2B5EF4-FFF2-40B4-BE49-F238E27FC236}">
                <a16:creationId xmlns:a16="http://schemas.microsoft.com/office/drawing/2014/main" id="{1E1FBBCC-7017-74F6-CB2E-9EF378362721}"/>
              </a:ext>
            </a:extLst>
          </p:cNvPr>
          <p:cNvSpPr>
            <a:spLocks noGrp="1"/>
          </p:cNvSpPr>
          <p:nvPr>
            <p:ph type="title" hasCustomPrompt="1"/>
          </p:nvPr>
        </p:nvSpPr>
        <p:spPr>
          <a:xfrm>
            <a:off x="288000" y="1782576"/>
            <a:ext cx="6434669" cy="1949460"/>
          </a:xfrm>
        </p:spPr>
        <p:txBody>
          <a:bodyPr anchor="t" anchorCtr="0"/>
          <a:lstStyle>
            <a:lvl1pPr>
              <a:lnSpc>
                <a:spcPct val="80000"/>
              </a:lnSpc>
              <a:defRPr lang="de-DE" sz="4500" cap="all" baseline="0" dirty="0">
                <a:solidFill>
                  <a:schemeClr val="bg2"/>
                </a:solidFill>
                <a:latin typeface="+mj-lt"/>
                <a:ea typeface="+mj-ea"/>
                <a:cs typeface="+mj-cs"/>
              </a:defRPr>
            </a:lvl1pPr>
          </a:lstStyle>
          <a:p>
            <a:r>
              <a:rPr lang="en-US" err="1"/>
              <a:t>Mastertextformat</a:t>
            </a:r>
            <a:r>
              <a:rPr lang="en-US"/>
              <a:t> </a:t>
            </a:r>
            <a:r>
              <a:rPr lang="en-US" err="1"/>
              <a:t>bearbeiten</a:t>
            </a:r>
            <a:endParaRPr lang="de-DE"/>
          </a:p>
        </p:txBody>
      </p:sp>
    </p:spTree>
    <p:extLst>
      <p:ext uri="{BB962C8B-B14F-4D97-AF65-F5344CB8AC3E}">
        <p14:creationId xmlns:p14="http://schemas.microsoft.com/office/powerpoint/2010/main" val="244231448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1"/>
        </a:solidFill>
        <a:effectLst/>
      </p:bgPr>
    </p:bg>
    <p:spTree>
      <p:nvGrpSpPr>
        <p:cNvPr id="1" name=""/>
        <p:cNvGrpSpPr/>
        <p:nvPr/>
      </p:nvGrpSpPr>
      <p:grpSpPr>
        <a:xfrm>
          <a:off x="0" y="0"/>
          <a:ext cx="0" cy="0"/>
          <a:chOff x="0" y="0"/>
          <a:chExt cx="0" cy="0"/>
        </a:xfrm>
      </p:grpSpPr>
      <p:sp>
        <p:nvSpPr>
          <p:cNvPr id="19" name="Textplatzhalter 18">
            <a:extLst>
              <a:ext uri="{FF2B5EF4-FFF2-40B4-BE49-F238E27FC236}">
                <a16:creationId xmlns:a16="http://schemas.microsoft.com/office/drawing/2014/main" id="{8E70DB68-B8E6-B8BE-4C19-058BF2DA90A3}"/>
              </a:ext>
            </a:extLst>
          </p:cNvPr>
          <p:cNvSpPr>
            <a:spLocks noGrp="1"/>
          </p:cNvSpPr>
          <p:nvPr>
            <p:ph type="body" sz="quarter" idx="13"/>
          </p:nvPr>
        </p:nvSpPr>
        <p:spPr>
          <a:xfrm>
            <a:off x="288000" y="1656000"/>
            <a:ext cx="7827121" cy="4392000"/>
          </a:xfrm>
          <a:prstGeom prst="rect">
            <a:avLst/>
          </a:prstGeom>
        </p:spPr>
        <p:txBody>
          <a:bodyPr>
            <a:normAutofit/>
          </a:bodyPr>
          <a:lstStyle>
            <a:lvl1pPr marL="447675" indent="-447675">
              <a:lnSpc>
                <a:spcPct val="120000"/>
              </a:lnSpc>
              <a:buFont typeface="+mj-lt"/>
              <a:buAutoNum type="arabicPeriod"/>
              <a:defRPr sz="2400" b="0" cap="none" baseline="0">
                <a:solidFill>
                  <a:schemeClr val="tx1"/>
                </a:solidFill>
                <a:latin typeface="+mn-lt"/>
              </a:defRPr>
            </a:lvl1pPr>
            <a:lvl2pPr marL="701675" indent="-342900">
              <a:lnSpc>
                <a:spcPct val="120000"/>
              </a:lnSpc>
              <a:buFont typeface="+mj-lt"/>
              <a:buAutoNum type="arabicPeriod"/>
              <a:defRPr sz="1800">
                <a:solidFill>
                  <a:schemeClr val="tx1"/>
                </a:solidFill>
                <a:latin typeface="+mn-lt"/>
              </a:defRPr>
            </a:lvl2pPr>
            <a:lvl3pPr marL="884238" indent="-342900">
              <a:lnSpc>
                <a:spcPct val="120000"/>
              </a:lnSpc>
              <a:buClr>
                <a:schemeClr val="tx1"/>
              </a:buClr>
              <a:buFont typeface="+mj-lt"/>
              <a:buAutoNum type="arabicPeriod"/>
              <a:defRPr sz="1600">
                <a:solidFill>
                  <a:schemeClr val="tx1"/>
                </a:solidFill>
                <a:latin typeface="+mn-lt"/>
              </a:defRPr>
            </a:lvl3pPr>
            <a:lvl4pPr marL="1058862" indent="-342900">
              <a:lnSpc>
                <a:spcPct val="120000"/>
              </a:lnSpc>
              <a:buClr>
                <a:schemeClr val="tx1"/>
              </a:buClr>
              <a:buFont typeface="+mj-lt"/>
              <a:buAutoNum type="arabicPeriod"/>
              <a:defRPr sz="1400">
                <a:solidFill>
                  <a:schemeClr val="tx1"/>
                </a:solidFill>
                <a:latin typeface="+mn-lt"/>
              </a:defRPr>
            </a:lvl4pPr>
            <a:lvl5pPr marL="1241425" indent="-342900">
              <a:lnSpc>
                <a:spcPct val="120000"/>
              </a:lnSpc>
              <a:buClr>
                <a:schemeClr val="tx1"/>
              </a:buClr>
              <a:buFont typeface="+mj-lt"/>
              <a:buAutoNum type="arabicPeriod"/>
              <a:defRPr sz="12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FDB30B18-4028-1836-FC2B-230835C8152B}"/>
              </a:ext>
            </a:extLst>
          </p:cNvPr>
          <p:cNvSpPr>
            <a:spLocks noGrp="1"/>
          </p:cNvSpPr>
          <p:nvPr>
            <p:ph type="title" hasCustomPrompt="1"/>
          </p:nvPr>
        </p:nvSpPr>
        <p:spPr>
          <a:xfrm>
            <a:off x="288000" y="1255164"/>
            <a:ext cx="7827121" cy="360000"/>
          </a:xfrm>
        </p:spPr>
        <p:txBody>
          <a:bodyPr>
            <a:noAutofit/>
          </a:bodyPr>
          <a:lstStyle>
            <a:lvl1pPr>
              <a:lnSpc>
                <a:spcPct val="80000"/>
              </a:lnSpc>
              <a:defRPr lang="de-DE" sz="1600" b="0" cap="none" baseline="0" dirty="0">
                <a:solidFill>
                  <a:schemeClr val="tx1"/>
                </a:solidFill>
                <a:latin typeface="+mj-lt"/>
                <a:ea typeface="+mj-ea"/>
                <a:cs typeface="+mj-cs"/>
              </a:defRPr>
            </a:lvl1pPr>
          </a:lstStyle>
          <a:p>
            <a:r>
              <a:rPr lang="de-DE"/>
              <a:t>Inhaltsübersicht</a:t>
            </a:r>
          </a:p>
        </p:txBody>
      </p:sp>
      <p:pic>
        <p:nvPicPr>
          <p:cNvPr id="4" name="Grafik 3">
            <a:extLst>
              <a:ext uri="{FF2B5EF4-FFF2-40B4-BE49-F238E27FC236}">
                <a16:creationId xmlns:a16="http://schemas.microsoft.com/office/drawing/2014/main" id="{A16C5FF2-D72D-AE34-2C60-00ED629E0D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98213" y="1651164"/>
            <a:ext cx="5193787" cy="5206836"/>
          </a:xfrm>
          <a:prstGeom prst="rect">
            <a:avLst/>
          </a:prstGeom>
        </p:spPr>
      </p:pic>
      <p:grpSp>
        <p:nvGrpSpPr>
          <p:cNvPr id="3" name="Gruppieren 2">
            <a:extLst>
              <a:ext uri="{FF2B5EF4-FFF2-40B4-BE49-F238E27FC236}">
                <a16:creationId xmlns:a16="http://schemas.microsoft.com/office/drawing/2014/main" id="{1CEA1E6D-4F64-130F-F22E-F3275A8B42CF}"/>
              </a:ext>
            </a:extLst>
          </p:cNvPr>
          <p:cNvGrpSpPr/>
          <p:nvPr userDrawn="1"/>
        </p:nvGrpSpPr>
        <p:grpSpPr>
          <a:xfrm>
            <a:off x="8886031" y="1651164"/>
            <a:ext cx="2125443" cy="2941022"/>
            <a:chOff x="8886031" y="1651164"/>
            <a:chExt cx="2125443" cy="2941022"/>
          </a:xfrm>
        </p:grpSpPr>
        <p:sp>
          <p:nvSpPr>
            <p:cNvPr id="27" name="Freihandform: Form 26">
              <a:extLst>
                <a:ext uri="{FF2B5EF4-FFF2-40B4-BE49-F238E27FC236}">
                  <a16:creationId xmlns:a16="http://schemas.microsoft.com/office/drawing/2014/main" id="{57961392-B265-6F36-A882-16481288E741}"/>
                </a:ext>
              </a:extLst>
            </p:cNvPr>
            <p:cNvSpPr/>
            <p:nvPr/>
          </p:nvSpPr>
          <p:spPr>
            <a:xfrm>
              <a:off x="8905537" y="1670836"/>
              <a:ext cx="1802163" cy="2443476"/>
            </a:xfrm>
            <a:custGeom>
              <a:avLst/>
              <a:gdLst>
                <a:gd name="connsiteX0" fmla="*/ 121238 w 238649"/>
                <a:gd name="connsiteY0" fmla="*/ 16642 h 323574"/>
                <a:gd name="connsiteX1" fmla="*/ 204957 w 238649"/>
                <a:gd name="connsiteY1" fmla="*/ 7004 h 323574"/>
                <a:gd name="connsiteX2" fmla="*/ 238650 w 238649"/>
                <a:gd name="connsiteY2" fmla="*/ 26442 h 323574"/>
                <a:gd name="connsiteX3" fmla="*/ 99694 w 238649"/>
                <a:gd name="connsiteY3" fmla="*/ 83298 h 323574"/>
                <a:gd name="connsiteX4" fmla="*/ 36061 w 238649"/>
                <a:gd name="connsiteY4" fmla="*/ 273062 h 323574"/>
                <a:gd name="connsiteX5" fmla="*/ 67108 w 238649"/>
                <a:gd name="connsiteY5" fmla="*/ 323574 h 323574"/>
                <a:gd name="connsiteX6" fmla="*/ 29474 w 238649"/>
                <a:gd name="connsiteY6" fmla="*/ 301410 h 323574"/>
                <a:gd name="connsiteX7" fmla="*/ 9415 w 238649"/>
                <a:gd name="connsiteY7" fmla="*/ 166774 h 323574"/>
                <a:gd name="connsiteX8" fmla="*/ 121211 w 238649"/>
                <a:gd name="connsiteY8" fmla="*/ 16642 h 32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49" h="323574">
                  <a:moveTo>
                    <a:pt x="121238" y="16642"/>
                  </a:moveTo>
                  <a:cubicBezTo>
                    <a:pt x="145940" y="2738"/>
                    <a:pt x="178095" y="-7413"/>
                    <a:pt x="204957" y="7004"/>
                  </a:cubicBezTo>
                  <a:lnTo>
                    <a:pt x="238650" y="26442"/>
                  </a:lnTo>
                  <a:cubicBezTo>
                    <a:pt x="189082" y="1766"/>
                    <a:pt x="130309" y="47554"/>
                    <a:pt x="99694" y="83298"/>
                  </a:cubicBezTo>
                  <a:cubicBezTo>
                    <a:pt x="58685" y="131218"/>
                    <a:pt x="23535" y="209538"/>
                    <a:pt x="36061" y="273062"/>
                  </a:cubicBezTo>
                  <a:cubicBezTo>
                    <a:pt x="40138" y="293715"/>
                    <a:pt x="49236" y="311723"/>
                    <a:pt x="67108" y="323574"/>
                  </a:cubicBezTo>
                  <a:cubicBezTo>
                    <a:pt x="59063" y="318931"/>
                    <a:pt x="35657" y="306080"/>
                    <a:pt x="29474" y="301410"/>
                  </a:cubicBezTo>
                  <a:cubicBezTo>
                    <a:pt x="-9159" y="272226"/>
                    <a:pt x="-2842" y="207297"/>
                    <a:pt x="9415" y="166774"/>
                  </a:cubicBezTo>
                  <a:cubicBezTo>
                    <a:pt x="27152" y="108082"/>
                    <a:pt x="67891" y="48202"/>
                    <a:pt x="121211" y="16642"/>
                  </a:cubicBezTo>
                  <a:close/>
                </a:path>
              </a:pathLst>
            </a:custGeom>
            <a:solidFill>
              <a:schemeClr val="accent1"/>
            </a:solidFill>
            <a:ln w="2700" cap="flat">
              <a:noFill/>
              <a:prstDash val="solid"/>
              <a:miter/>
            </a:ln>
          </p:spPr>
          <p:txBody>
            <a:bodyPr rtlCol="0" anchor="ctr"/>
            <a:lstStyle/>
            <a:p>
              <a:endParaRPr lang="de-DE"/>
            </a:p>
          </p:txBody>
        </p:sp>
        <p:sp>
          <p:nvSpPr>
            <p:cNvPr id="28" name="Freihandform: Form 27">
              <a:extLst>
                <a:ext uri="{FF2B5EF4-FFF2-40B4-BE49-F238E27FC236}">
                  <a16:creationId xmlns:a16="http://schemas.microsoft.com/office/drawing/2014/main" id="{6D2C112B-4F1B-E066-31D7-986D4C9E4DBC}"/>
                </a:ext>
              </a:extLst>
            </p:cNvPr>
            <p:cNvSpPr/>
            <p:nvPr/>
          </p:nvSpPr>
          <p:spPr>
            <a:xfrm>
              <a:off x="8886031" y="1651164"/>
              <a:ext cx="1841476" cy="2482562"/>
            </a:xfrm>
            <a:custGeom>
              <a:avLst/>
              <a:gdLst>
                <a:gd name="connsiteX0" fmla="*/ 169312 w 243855"/>
                <a:gd name="connsiteY0" fmla="*/ 537 h 328750"/>
                <a:gd name="connsiteX1" fmla="*/ 208782 w 243855"/>
                <a:gd name="connsiteY1" fmla="*/ 7314 h 328750"/>
                <a:gd name="connsiteX2" fmla="*/ 242555 w 243855"/>
                <a:gd name="connsiteY2" fmla="*/ 26806 h 328750"/>
                <a:gd name="connsiteX3" fmla="*/ 243500 w 243855"/>
                <a:gd name="connsiteY3" fmla="*/ 30369 h 328750"/>
                <a:gd name="connsiteX4" fmla="*/ 240072 w 243855"/>
                <a:gd name="connsiteY4" fmla="*/ 31395 h 328750"/>
                <a:gd name="connsiteX5" fmla="*/ 176789 w 243855"/>
                <a:gd name="connsiteY5" fmla="*/ 32043 h 328750"/>
                <a:gd name="connsiteX6" fmla="*/ 104275 w 243855"/>
                <a:gd name="connsiteY6" fmla="*/ 87604 h 328750"/>
                <a:gd name="connsiteX7" fmla="*/ 50226 w 243855"/>
                <a:gd name="connsiteY7" fmla="*/ 183282 h 328750"/>
                <a:gd name="connsiteX8" fmla="*/ 41236 w 243855"/>
                <a:gd name="connsiteY8" fmla="*/ 275154 h 328750"/>
                <a:gd name="connsiteX9" fmla="*/ 51279 w 243855"/>
                <a:gd name="connsiteY9" fmla="*/ 302881 h 328750"/>
                <a:gd name="connsiteX10" fmla="*/ 71149 w 243855"/>
                <a:gd name="connsiteY10" fmla="*/ 323965 h 328750"/>
                <a:gd name="connsiteX11" fmla="*/ 71878 w 243855"/>
                <a:gd name="connsiteY11" fmla="*/ 327583 h 328750"/>
                <a:gd name="connsiteX12" fmla="*/ 68260 w 243855"/>
                <a:gd name="connsiteY12" fmla="*/ 328312 h 328750"/>
                <a:gd name="connsiteX13" fmla="*/ 60944 w 243855"/>
                <a:gd name="connsiteY13" fmla="*/ 324154 h 328750"/>
                <a:gd name="connsiteX14" fmla="*/ 30491 w 243855"/>
                <a:gd name="connsiteY14" fmla="*/ 306039 h 328750"/>
                <a:gd name="connsiteX15" fmla="*/ 1523 w 243855"/>
                <a:gd name="connsiteY15" fmla="*/ 251856 h 328750"/>
                <a:gd name="connsiteX16" fmla="*/ 9514 w 243855"/>
                <a:gd name="connsiteY16" fmla="*/ 168569 h 328750"/>
                <a:gd name="connsiteX17" fmla="*/ 54465 w 243855"/>
                <a:gd name="connsiteY17" fmla="*/ 79828 h 328750"/>
                <a:gd name="connsiteX18" fmla="*/ 169312 w 243855"/>
                <a:gd name="connsiteY18" fmla="*/ 483 h 328750"/>
                <a:gd name="connsiteX19" fmla="*/ 169312 w 243855"/>
                <a:gd name="connsiteY19" fmla="*/ 483 h 328750"/>
                <a:gd name="connsiteX20" fmla="*/ 169906 w 243855"/>
                <a:gd name="connsiteY20" fmla="*/ 5721 h 328750"/>
                <a:gd name="connsiteX21" fmla="*/ 58649 w 243855"/>
                <a:gd name="connsiteY21" fmla="*/ 82987 h 328750"/>
                <a:gd name="connsiteX22" fmla="*/ 14509 w 243855"/>
                <a:gd name="connsiteY22" fmla="*/ 170108 h 328750"/>
                <a:gd name="connsiteX23" fmla="*/ 6679 w 243855"/>
                <a:gd name="connsiteY23" fmla="*/ 251127 h 328750"/>
                <a:gd name="connsiteX24" fmla="*/ 33650 w 243855"/>
                <a:gd name="connsiteY24" fmla="*/ 301909 h 328750"/>
                <a:gd name="connsiteX25" fmla="*/ 51765 w 243855"/>
                <a:gd name="connsiteY25" fmla="*/ 313005 h 328750"/>
                <a:gd name="connsiteX26" fmla="*/ 46743 w 243855"/>
                <a:gd name="connsiteY26" fmla="*/ 305553 h 328750"/>
                <a:gd name="connsiteX27" fmla="*/ 36080 w 243855"/>
                <a:gd name="connsiteY27" fmla="*/ 276180 h 328750"/>
                <a:gd name="connsiteX28" fmla="*/ 45258 w 243855"/>
                <a:gd name="connsiteY28" fmla="*/ 181635 h 328750"/>
                <a:gd name="connsiteX29" fmla="*/ 100279 w 243855"/>
                <a:gd name="connsiteY29" fmla="*/ 84229 h 328750"/>
                <a:gd name="connsiteX30" fmla="*/ 174819 w 243855"/>
                <a:gd name="connsiteY30" fmla="*/ 27238 h 328750"/>
                <a:gd name="connsiteX31" fmla="*/ 220391 w 243855"/>
                <a:gd name="connsiteY31" fmla="*/ 20056 h 328750"/>
                <a:gd name="connsiteX32" fmla="*/ 206298 w 243855"/>
                <a:gd name="connsiteY32" fmla="*/ 11930 h 328750"/>
                <a:gd name="connsiteX33" fmla="*/ 169879 w 243855"/>
                <a:gd name="connsiteY33" fmla="*/ 5748 h 3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43855" h="328750">
                  <a:moveTo>
                    <a:pt x="169312" y="537"/>
                  </a:moveTo>
                  <a:cubicBezTo>
                    <a:pt x="182756" y="-1002"/>
                    <a:pt x="196282" y="618"/>
                    <a:pt x="208782" y="7314"/>
                  </a:cubicBezTo>
                  <a:lnTo>
                    <a:pt x="242555" y="26806"/>
                  </a:lnTo>
                  <a:cubicBezTo>
                    <a:pt x="243797" y="27535"/>
                    <a:pt x="244229" y="29127"/>
                    <a:pt x="243500" y="30369"/>
                  </a:cubicBezTo>
                  <a:cubicBezTo>
                    <a:pt x="242798" y="31557"/>
                    <a:pt x="241313" y="32016"/>
                    <a:pt x="240072" y="31395"/>
                  </a:cubicBezTo>
                  <a:cubicBezTo>
                    <a:pt x="219716" y="21298"/>
                    <a:pt x="197685" y="23512"/>
                    <a:pt x="176789" y="32043"/>
                  </a:cubicBezTo>
                  <a:cubicBezTo>
                    <a:pt x="148146" y="43760"/>
                    <a:pt x="121634" y="67302"/>
                    <a:pt x="104275" y="87604"/>
                  </a:cubicBezTo>
                  <a:cubicBezTo>
                    <a:pt x="82461" y="113089"/>
                    <a:pt x="62294" y="147322"/>
                    <a:pt x="50226" y="183282"/>
                  </a:cubicBezTo>
                  <a:cubicBezTo>
                    <a:pt x="39886" y="214113"/>
                    <a:pt x="35513" y="246240"/>
                    <a:pt x="41236" y="275154"/>
                  </a:cubicBezTo>
                  <a:cubicBezTo>
                    <a:pt x="43234" y="285224"/>
                    <a:pt x="46420" y="294619"/>
                    <a:pt x="51279" y="302881"/>
                  </a:cubicBezTo>
                  <a:cubicBezTo>
                    <a:pt x="56084" y="311115"/>
                    <a:pt x="62564" y="318269"/>
                    <a:pt x="71149" y="323965"/>
                  </a:cubicBezTo>
                  <a:cubicBezTo>
                    <a:pt x="72364" y="324748"/>
                    <a:pt x="72688" y="326368"/>
                    <a:pt x="71878" y="327583"/>
                  </a:cubicBezTo>
                  <a:cubicBezTo>
                    <a:pt x="71095" y="328771"/>
                    <a:pt x="69475" y="329122"/>
                    <a:pt x="68260" y="328312"/>
                  </a:cubicBezTo>
                  <a:lnTo>
                    <a:pt x="60944" y="324154"/>
                  </a:lnTo>
                  <a:cubicBezTo>
                    <a:pt x="50550" y="318296"/>
                    <a:pt x="35378" y="309711"/>
                    <a:pt x="30491" y="306039"/>
                  </a:cubicBezTo>
                  <a:cubicBezTo>
                    <a:pt x="13321" y="293053"/>
                    <a:pt x="4735" y="273372"/>
                    <a:pt x="1523" y="251856"/>
                  </a:cubicBezTo>
                  <a:cubicBezTo>
                    <a:pt x="-2689" y="223562"/>
                    <a:pt x="2441" y="192002"/>
                    <a:pt x="9514" y="168569"/>
                  </a:cubicBezTo>
                  <a:cubicBezTo>
                    <a:pt x="18775" y="137954"/>
                    <a:pt x="34244" y="106988"/>
                    <a:pt x="54465" y="79828"/>
                  </a:cubicBezTo>
                  <a:cubicBezTo>
                    <a:pt x="80436" y="44948"/>
                    <a:pt x="123200" y="5802"/>
                    <a:pt x="169312" y="483"/>
                  </a:cubicBezTo>
                  <a:lnTo>
                    <a:pt x="169312" y="483"/>
                  </a:lnTo>
                  <a:close/>
                  <a:moveTo>
                    <a:pt x="169906" y="5721"/>
                  </a:moveTo>
                  <a:cubicBezTo>
                    <a:pt x="125792" y="10796"/>
                    <a:pt x="83973" y="48997"/>
                    <a:pt x="58649" y="82987"/>
                  </a:cubicBezTo>
                  <a:cubicBezTo>
                    <a:pt x="38806" y="109634"/>
                    <a:pt x="23606" y="140033"/>
                    <a:pt x="14509" y="170108"/>
                  </a:cubicBezTo>
                  <a:cubicBezTo>
                    <a:pt x="7597" y="193001"/>
                    <a:pt x="2576" y="223697"/>
                    <a:pt x="6679" y="251127"/>
                  </a:cubicBezTo>
                  <a:cubicBezTo>
                    <a:pt x="9703" y="271402"/>
                    <a:pt x="17694" y="289868"/>
                    <a:pt x="33650" y="301909"/>
                  </a:cubicBezTo>
                  <a:cubicBezTo>
                    <a:pt x="36700" y="304230"/>
                    <a:pt x="44125" y="308604"/>
                    <a:pt x="51765" y="313005"/>
                  </a:cubicBezTo>
                  <a:cubicBezTo>
                    <a:pt x="49929" y="310629"/>
                    <a:pt x="48255" y="308118"/>
                    <a:pt x="46743" y="305553"/>
                  </a:cubicBezTo>
                  <a:cubicBezTo>
                    <a:pt x="41560" y="296698"/>
                    <a:pt x="38158" y="286763"/>
                    <a:pt x="36080" y="276180"/>
                  </a:cubicBezTo>
                  <a:cubicBezTo>
                    <a:pt x="30167" y="246321"/>
                    <a:pt x="34649" y="213303"/>
                    <a:pt x="45258" y="181635"/>
                  </a:cubicBezTo>
                  <a:cubicBezTo>
                    <a:pt x="57542" y="145027"/>
                    <a:pt x="78061" y="110200"/>
                    <a:pt x="100279" y="84229"/>
                  </a:cubicBezTo>
                  <a:cubicBezTo>
                    <a:pt x="118043" y="63468"/>
                    <a:pt x="145284" y="39305"/>
                    <a:pt x="174819" y="27238"/>
                  </a:cubicBezTo>
                  <a:cubicBezTo>
                    <a:pt x="189694" y="21136"/>
                    <a:pt x="205191" y="18113"/>
                    <a:pt x="220391" y="20056"/>
                  </a:cubicBezTo>
                  <a:lnTo>
                    <a:pt x="206298" y="11930"/>
                  </a:lnTo>
                  <a:cubicBezTo>
                    <a:pt x="194851" y="5775"/>
                    <a:pt x="182324" y="4317"/>
                    <a:pt x="169879" y="5748"/>
                  </a:cubicBezTo>
                  <a:close/>
                </a:path>
              </a:pathLst>
            </a:custGeom>
            <a:solidFill>
              <a:srgbClr val="000000"/>
            </a:solidFill>
            <a:ln w="2700"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E914681A-A45A-C95D-543C-5909B6DE15AC}"/>
                </a:ext>
              </a:extLst>
            </p:cNvPr>
            <p:cNvSpPr/>
            <p:nvPr/>
          </p:nvSpPr>
          <p:spPr>
            <a:xfrm>
              <a:off x="10338083" y="1929022"/>
              <a:ext cx="267679" cy="154119"/>
            </a:xfrm>
            <a:custGeom>
              <a:avLst/>
              <a:gdLst>
                <a:gd name="connsiteX0" fmla="*/ 35448 w 35447"/>
                <a:gd name="connsiteY0" fmla="*/ 20410 h 20409"/>
                <a:gd name="connsiteX1" fmla="*/ 1755 w 35447"/>
                <a:gd name="connsiteY1" fmla="*/ 945 h 20409"/>
                <a:gd name="connsiteX2" fmla="*/ 891 w 35447"/>
                <a:gd name="connsiteY2" fmla="*/ 459 h 20409"/>
                <a:gd name="connsiteX3" fmla="*/ 0 w 35447"/>
                <a:gd name="connsiteY3" fmla="*/ 0 h 20409"/>
                <a:gd name="connsiteX4" fmla="*/ 33720 w 35447"/>
                <a:gd name="connsiteY4" fmla="*/ 19465 h 20409"/>
                <a:gd name="connsiteX5" fmla="*/ 34584 w 35447"/>
                <a:gd name="connsiteY5" fmla="*/ 19924 h 20409"/>
                <a:gd name="connsiteX6" fmla="*/ 35448 w 35447"/>
                <a:gd name="connsiteY6" fmla="*/ 20410 h 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47" h="20409">
                  <a:moveTo>
                    <a:pt x="35448" y="20410"/>
                  </a:moveTo>
                  <a:lnTo>
                    <a:pt x="1755" y="945"/>
                  </a:lnTo>
                  <a:lnTo>
                    <a:pt x="891" y="459"/>
                  </a:lnTo>
                  <a:lnTo>
                    <a:pt x="0" y="0"/>
                  </a:lnTo>
                  <a:lnTo>
                    <a:pt x="33720" y="19465"/>
                  </a:lnTo>
                  <a:lnTo>
                    <a:pt x="34584" y="19924"/>
                  </a:lnTo>
                  <a:lnTo>
                    <a:pt x="35448" y="20410"/>
                  </a:lnTo>
                  <a:close/>
                </a:path>
              </a:pathLst>
            </a:custGeom>
            <a:solidFill>
              <a:srgbClr val="00CEF0"/>
            </a:solidFill>
            <a:ln w="2700" cap="flat">
              <a:noFill/>
              <a:prstDash val="solid"/>
              <a:miter/>
            </a:ln>
          </p:spPr>
          <p:txBody>
            <a:bodyPr rtlCol="0" anchor="ctr"/>
            <a:lstStyle/>
            <a:p>
              <a:endParaRPr lang="de-DE"/>
            </a:p>
          </p:txBody>
        </p:sp>
        <p:sp>
          <p:nvSpPr>
            <p:cNvPr id="30" name="Freihandform: Form 29">
              <a:extLst>
                <a:ext uri="{FF2B5EF4-FFF2-40B4-BE49-F238E27FC236}">
                  <a16:creationId xmlns:a16="http://schemas.microsoft.com/office/drawing/2014/main" id="{A968E9A7-3189-F4C6-994F-9ABE3196C220}"/>
                </a:ext>
              </a:extLst>
            </p:cNvPr>
            <p:cNvSpPr/>
            <p:nvPr/>
          </p:nvSpPr>
          <p:spPr>
            <a:xfrm>
              <a:off x="10318494" y="1909192"/>
              <a:ext cx="306947" cy="193568"/>
            </a:xfrm>
            <a:custGeom>
              <a:avLst/>
              <a:gdLst>
                <a:gd name="connsiteX0" fmla="*/ 36747 w 40647"/>
                <a:gd name="connsiteY0" fmla="*/ 25277 h 25633"/>
                <a:gd name="connsiteX1" fmla="*/ 1299 w 40647"/>
                <a:gd name="connsiteY1" fmla="*/ 4867 h 25633"/>
                <a:gd name="connsiteX2" fmla="*/ 300 w 40647"/>
                <a:gd name="connsiteY2" fmla="*/ 1384 h 25633"/>
                <a:gd name="connsiteX3" fmla="*/ 3837 w 40647"/>
                <a:gd name="connsiteY3" fmla="*/ 304 h 25633"/>
                <a:gd name="connsiteX4" fmla="*/ 39365 w 40647"/>
                <a:gd name="connsiteY4" fmla="*/ 20768 h 25633"/>
                <a:gd name="connsiteX5" fmla="*/ 40310 w 40647"/>
                <a:gd name="connsiteY5" fmla="*/ 24305 h 25633"/>
                <a:gd name="connsiteX6" fmla="*/ 36774 w 40647"/>
                <a:gd name="connsiteY6" fmla="*/ 25304 h 25633"/>
                <a:gd name="connsiteX7" fmla="*/ 36747 w 40647"/>
                <a:gd name="connsiteY7" fmla="*/ 25304 h 2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7" h="25633">
                  <a:moveTo>
                    <a:pt x="36747" y="25277"/>
                  </a:moveTo>
                  <a:cubicBezTo>
                    <a:pt x="24921" y="18501"/>
                    <a:pt x="13124" y="11670"/>
                    <a:pt x="1299" y="4867"/>
                  </a:cubicBezTo>
                  <a:cubicBezTo>
                    <a:pt x="84" y="4165"/>
                    <a:pt x="-348" y="2626"/>
                    <a:pt x="300" y="1384"/>
                  </a:cubicBezTo>
                  <a:cubicBezTo>
                    <a:pt x="975" y="115"/>
                    <a:pt x="2568" y="-371"/>
                    <a:pt x="3837" y="304"/>
                  </a:cubicBezTo>
                  <a:cubicBezTo>
                    <a:pt x="15770" y="6730"/>
                    <a:pt x="27594" y="13965"/>
                    <a:pt x="39365" y="20768"/>
                  </a:cubicBezTo>
                  <a:cubicBezTo>
                    <a:pt x="40580" y="21497"/>
                    <a:pt x="41012" y="23063"/>
                    <a:pt x="40310" y="24305"/>
                  </a:cubicBezTo>
                  <a:cubicBezTo>
                    <a:pt x="39608" y="25547"/>
                    <a:pt x="38015" y="26006"/>
                    <a:pt x="36774" y="25304"/>
                  </a:cubicBezTo>
                  <a:lnTo>
                    <a:pt x="36747" y="25304"/>
                  </a:lnTo>
                  <a:close/>
                </a:path>
              </a:pathLst>
            </a:custGeom>
            <a:solidFill>
              <a:srgbClr val="0087CA"/>
            </a:solidFill>
            <a:ln w="2700" cap="flat">
              <a:noFill/>
              <a:prstDash val="solid"/>
              <a:miter/>
            </a:ln>
          </p:spPr>
          <p:txBody>
            <a:bodyPr rtlCol="0" anchor="ctr"/>
            <a:lstStyle/>
            <a:p>
              <a:endParaRPr lang="de-DE"/>
            </a:p>
          </p:txBody>
        </p:sp>
        <p:sp>
          <p:nvSpPr>
            <p:cNvPr id="31" name="Freihandform: Form 30">
              <a:extLst>
                <a:ext uri="{FF2B5EF4-FFF2-40B4-BE49-F238E27FC236}">
                  <a16:creationId xmlns:a16="http://schemas.microsoft.com/office/drawing/2014/main" id="{D4A29BC0-CC77-D20A-978A-AC6685546B7D}"/>
                </a:ext>
              </a:extLst>
            </p:cNvPr>
            <p:cNvSpPr/>
            <p:nvPr/>
          </p:nvSpPr>
          <p:spPr>
            <a:xfrm>
              <a:off x="9008237" y="3946932"/>
              <a:ext cx="419563" cy="621188"/>
            </a:xfrm>
            <a:custGeom>
              <a:avLst/>
              <a:gdLst>
                <a:gd name="connsiteX0" fmla="*/ 55561 w 55560"/>
                <a:gd name="connsiteY0" fmla="*/ 23407 h 82260"/>
                <a:gd name="connsiteX1" fmla="*/ 15902 w 55560"/>
                <a:gd name="connsiteY1" fmla="*/ 0 h 82260"/>
                <a:gd name="connsiteX2" fmla="*/ 0 w 55560"/>
                <a:gd name="connsiteY2" fmla="*/ 59286 h 82260"/>
                <a:gd name="connsiteX3" fmla="*/ 39767 w 55560"/>
                <a:gd name="connsiteY3" fmla="*/ 82261 h 82260"/>
                <a:gd name="connsiteX4" fmla="*/ 55561 w 55560"/>
                <a:gd name="connsiteY4" fmla="*/ 23407 h 82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0" h="82260">
                  <a:moveTo>
                    <a:pt x="55561" y="23407"/>
                  </a:moveTo>
                  <a:lnTo>
                    <a:pt x="15902" y="0"/>
                  </a:lnTo>
                  <a:lnTo>
                    <a:pt x="0" y="59286"/>
                  </a:lnTo>
                  <a:lnTo>
                    <a:pt x="39767" y="82261"/>
                  </a:lnTo>
                  <a:lnTo>
                    <a:pt x="55561" y="23407"/>
                  </a:lnTo>
                  <a:close/>
                </a:path>
              </a:pathLst>
            </a:custGeom>
            <a:solidFill>
              <a:schemeClr val="accent1"/>
            </a:solidFill>
            <a:ln w="2700" cap="flat">
              <a:noFill/>
              <a:prstDash val="solid"/>
              <a:miter/>
            </a:ln>
          </p:spPr>
          <p:txBody>
            <a:bodyPr rtlCol="0" anchor="ctr"/>
            <a:lstStyle/>
            <a:p>
              <a:endParaRPr lang="de-DE"/>
            </a:p>
          </p:txBody>
        </p:sp>
        <p:sp>
          <p:nvSpPr>
            <p:cNvPr id="32" name="Freihandform: Form 31">
              <a:extLst>
                <a:ext uri="{FF2B5EF4-FFF2-40B4-BE49-F238E27FC236}">
                  <a16:creationId xmlns:a16="http://schemas.microsoft.com/office/drawing/2014/main" id="{5D6DBE84-8163-4809-64C8-A59FF0359A85}"/>
                </a:ext>
              </a:extLst>
            </p:cNvPr>
            <p:cNvSpPr/>
            <p:nvPr/>
          </p:nvSpPr>
          <p:spPr>
            <a:xfrm>
              <a:off x="8990091" y="3922880"/>
              <a:ext cx="456051" cy="669306"/>
            </a:xfrm>
            <a:custGeom>
              <a:avLst/>
              <a:gdLst>
                <a:gd name="connsiteX0" fmla="*/ 55534 w 60392"/>
                <a:gd name="connsiteY0" fmla="*/ 27591 h 88632"/>
                <a:gd name="connsiteX1" fmla="*/ 19627 w 60392"/>
                <a:gd name="connsiteY1" fmla="*/ 6398 h 88632"/>
                <a:gd name="connsiteX2" fmla="*/ 4860 w 60392"/>
                <a:gd name="connsiteY2" fmla="*/ 61500 h 88632"/>
                <a:gd name="connsiteX3" fmla="*/ 40874 w 60392"/>
                <a:gd name="connsiteY3" fmla="*/ 82288 h 88632"/>
                <a:gd name="connsiteX4" fmla="*/ 55534 w 60392"/>
                <a:gd name="connsiteY4" fmla="*/ 27591 h 88632"/>
                <a:gd name="connsiteX5" fmla="*/ 55534 w 60392"/>
                <a:gd name="connsiteY5" fmla="*/ 27591 h 88632"/>
                <a:gd name="connsiteX6" fmla="*/ 19384 w 60392"/>
                <a:gd name="connsiteY6" fmla="*/ 1404 h 88632"/>
                <a:gd name="connsiteX7" fmla="*/ 60393 w 60392"/>
                <a:gd name="connsiteY7" fmla="*/ 25620 h 88632"/>
                <a:gd name="connsiteX8" fmla="*/ 43519 w 60392"/>
                <a:gd name="connsiteY8" fmla="*/ 88632 h 88632"/>
                <a:gd name="connsiteX9" fmla="*/ 0 w 60392"/>
                <a:gd name="connsiteY9" fmla="*/ 63498 h 88632"/>
                <a:gd name="connsiteX10" fmla="*/ 17008 w 60392"/>
                <a:gd name="connsiteY10" fmla="*/ 0 h 88632"/>
                <a:gd name="connsiteX11" fmla="*/ 19384 w 60392"/>
                <a:gd name="connsiteY11" fmla="*/ 1404 h 8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92" h="88632">
                  <a:moveTo>
                    <a:pt x="55534" y="27591"/>
                  </a:moveTo>
                  <a:lnTo>
                    <a:pt x="19627" y="6398"/>
                  </a:lnTo>
                  <a:lnTo>
                    <a:pt x="4860" y="61500"/>
                  </a:lnTo>
                  <a:lnTo>
                    <a:pt x="40874" y="82288"/>
                  </a:lnTo>
                  <a:lnTo>
                    <a:pt x="55534" y="27591"/>
                  </a:lnTo>
                  <a:lnTo>
                    <a:pt x="55534" y="27591"/>
                  </a:lnTo>
                  <a:close/>
                  <a:moveTo>
                    <a:pt x="19384" y="1404"/>
                  </a:moveTo>
                  <a:lnTo>
                    <a:pt x="60393" y="25620"/>
                  </a:lnTo>
                  <a:cubicBezTo>
                    <a:pt x="54751" y="46624"/>
                    <a:pt x="49135" y="67628"/>
                    <a:pt x="43519" y="88632"/>
                  </a:cubicBezTo>
                  <a:lnTo>
                    <a:pt x="0" y="63498"/>
                  </a:lnTo>
                  <a:lnTo>
                    <a:pt x="17008" y="0"/>
                  </a:lnTo>
                  <a:lnTo>
                    <a:pt x="19384" y="1404"/>
                  </a:lnTo>
                  <a:close/>
                </a:path>
              </a:pathLst>
            </a:custGeom>
            <a:solidFill>
              <a:srgbClr val="000000"/>
            </a:solidFill>
            <a:ln w="2700" cap="flat">
              <a:noFill/>
              <a:prstDash val="solid"/>
              <a:miter/>
            </a:ln>
          </p:spPr>
          <p:txBody>
            <a:bodyPr rtlCol="0" anchor="ctr"/>
            <a:lstStyle/>
            <a:p>
              <a:endParaRPr lang="de-DE"/>
            </a:p>
          </p:txBody>
        </p:sp>
        <p:sp>
          <p:nvSpPr>
            <p:cNvPr id="33" name="Freihandform: Form 32">
              <a:extLst>
                <a:ext uri="{FF2B5EF4-FFF2-40B4-BE49-F238E27FC236}">
                  <a16:creationId xmlns:a16="http://schemas.microsoft.com/office/drawing/2014/main" id="{803339C3-52B9-E508-C42B-4FD73A7D86E7}"/>
                </a:ext>
              </a:extLst>
            </p:cNvPr>
            <p:cNvSpPr/>
            <p:nvPr/>
          </p:nvSpPr>
          <p:spPr>
            <a:xfrm>
              <a:off x="9438402" y="3910851"/>
              <a:ext cx="309673" cy="265232"/>
            </a:xfrm>
            <a:custGeom>
              <a:avLst/>
              <a:gdLst>
                <a:gd name="connsiteX0" fmla="*/ 0 w 41008"/>
                <a:gd name="connsiteY0" fmla="*/ 27510 h 35123"/>
                <a:gd name="connsiteX1" fmla="*/ 27510 w 41008"/>
                <a:gd name="connsiteY1" fmla="*/ 0 h 35123"/>
                <a:gd name="connsiteX2" fmla="*/ 41009 w 41008"/>
                <a:gd name="connsiteY2" fmla="*/ 7802 h 35123"/>
                <a:gd name="connsiteX3" fmla="*/ 13201 w 41008"/>
                <a:gd name="connsiteY3" fmla="*/ 35124 h 35123"/>
                <a:gd name="connsiteX4" fmla="*/ 0 w 41008"/>
                <a:gd name="connsiteY4" fmla="*/ 27510 h 3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08" h="35123">
                  <a:moveTo>
                    <a:pt x="0" y="27510"/>
                  </a:moveTo>
                  <a:lnTo>
                    <a:pt x="27510" y="0"/>
                  </a:lnTo>
                  <a:lnTo>
                    <a:pt x="41009" y="7802"/>
                  </a:lnTo>
                  <a:lnTo>
                    <a:pt x="13201" y="35124"/>
                  </a:lnTo>
                  <a:lnTo>
                    <a:pt x="0" y="27510"/>
                  </a:lnTo>
                  <a:close/>
                </a:path>
              </a:pathLst>
            </a:custGeom>
            <a:solidFill>
              <a:srgbClr val="007FA9"/>
            </a:solidFill>
            <a:ln w="2700" cap="flat">
              <a:noFill/>
              <a:prstDash val="solid"/>
              <a:miter/>
            </a:ln>
          </p:spPr>
          <p:txBody>
            <a:bodyPr rtlCol="0" anchor="ctr"/>
            <a:lstStyle/>
            <a:p>
              <a:endParaRPr lang="de-DE"/>
            </a:p>
          </p:txBody>
        </p:sp>
        <p:sp>
          <p:nvSpPr>
            <p:cNvPr id="34" name="Freihandform: Form 33">
              <a:extLst>
                <a:ext uri="{FF2B5EF4-FFF2-40B4-BE49-F238E27FC236}">
                  <a16:creationId xmlns:a16="http://schemas.microsoft.com/office/drawing/2014/main" id="{27F9ECFB-25DA-8857-2ED8-84917CF66EE8}"/>
                </a:ext>
              </a:extLst>
            </p:cNvPr>
            <p:cNvSpPr/>
            <p:nvPr/>
          </p:nvSpPr>
          <p:spPr>
            <a:xfrm>
              <a:off x="9495288" y="1936158"/>
              <a:ext cx="1329143" cy="2033405"/>
            </a:xfrm>
            <a:custGeom>
              <a:avLst/>
              <a:gdLst>
                <a:gd name="connsiteX0" fmla="*/ 27 w 176010"/>
                <a:gd name="connsiteY0" fmla="*/ 249968 h 269271"/>
                <a:gd name="connsiteX1" fmla="*/ 86742 w 176010"/>
                <a:gd name="connsiteY1" fmla="*/ 199510 h 269271"/>
                <a:gd name="connsiteX2" fmla="*/ 139441 w 176010"/>
                <a:gd name="connsiteY2" fmla="*/ 37877 h 269271"/>
                <a:gd name="connsiteX3" fmla="*/ 113362 w 176010"/>
                <a:gd name="connsiteY3" fmla="*/ 0 h 269271"/>
                <a:gd name="connsiteX4" fmla="*/ 148755 w 176010"/>
                <a:gd name="connsiteY4" fmla="*/ 20491 h 269271"/>
                <a:gd name="connsiteX5" fmla="*/ 167653 w 176010"/>
                <a:gd name="connsiteY5" fmla="*/ 135122 h 269271"/>
                <a:gd name="connsiteX6" fmla="*/ 53643 w 176010"/>
                <a:gd name="connsiteY6" fmla="*/ 265978 h 269271"/>
                <a:gd name="connsiteX7" fmla="*/ 33449 w 176010"/>
                <a:gd name="connsiteY7" fmla="*/ 269272 h 269271"/>
                <a:gd name="connsiteX8" fmla="*/ 0 w 176010"/>
                <a:gd name="connsiteY8" fmla="*/ 249968 h 269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010" h="269271">
                  <a:moveTo>
                    <a:pt x="27" y="249968"/>
                  </a:moveTo>
                  <a:cubicBezTo>
                    <a:pt x="32964" y="249617"/>
                    <a:pt x="67088" y="221945"/>
                    <a:pt x="86742" y="199510"/>
                  </a:cubicBezTo>
                  <a:cubicBezTo>
                    <a:pt x="121812" y="159446"/>
                    <a:pt x="152751" y="91116"/>
                    <a:pt x="139441" y="37877"/>
                  </a:cubicBezTo>
                  <a:cubicBezTo>
                    <a:pt x="135527" y="22219"/>
                    <a:pt x="127562" y="8396"/>
                    <a:pt x="113362" y="0"/>
                  </a:cubicBezTo>
                  <a:lnTo>
                    <a:pt x="148755" y="20491"/>
                  </a:lnTo>
                  <a:cubicBezTo>
                    <a:pt x="184230" y="43034"/>
                    <a:pt x="178668" y="100106"/>
                    <a:pt x="167653" y="135122"/>
                  </a:cubicBezTo>
                  <a:cubicBezTo>
                    <a:pt x="151320" y="187038"/>
                    <a:pt x="107233" y="249833"/>
                    <a:pt x="53643" y="265978"/>
                  </a:cubicBezTo>
                  <a:cubicBezTo>
                    <a:pt x="47110" y="267949"/>
                    <a:pt x="40091" y="269164"/>
                    <a:pt x="33449" y="269272"/>
                  </a:cubicBezTo>
                  <a:lnTo>
                    <a:pt x="0" y="249968"/>
                  </a:lnTo>
                  <a:close/>
                </a:path>
              </a:pathLst>
            </a:custGeom>
            <a:solidFill>
              <a:schemeClr val="accent1"/>
            </a:solidFill>
            <a:ln w="2700"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E2CE5204-CA7E-5981-4563-5C5583EDA1CE}"/>
                </a:ext>
              </a:extLst>
            </p:cNvPr>
            <p:cNvSpPr/>
            <p:nvPr/>
          </p:nvSpPr>
          <p:spPr>
            <a:xfrm>
              <a:off x="9476031" y="1916502"/>
              <a:ext cx="1368169" cy="2072636"/>
            </a:xfrm>
            <a:custGeom>
              <a:avLst/>
              <a:gdLst>
                <a:gd name="connsiteX0" fmla="*/ 2550 w 181178"/>
                <a:gd name="connsiteY0" fmla="*/ 249979 h 274466"/>
                <a:gd name="connsiteX1" fmla="*/ 43883 w 181178"/>
                <a:gd name="connsiteY1" fmla="*/ 236913 h 274466"/>
                <a:gd name="connsiteX2" fmla="*/ 87321 w 181178"/>
                <a:gd name="connsiteY2" fmla="*/ 200412 h 274466"/>
                <a:gd name="connsiteX3" fmla="*/ 133703 w 181178"/>
                <a:gd name="connsiteY3" fmla="*/ 118475 h 274466"/>
                <a:gd name="connsiteX4" fmla="*/ 139454 w 181178"/>
                <a:gd name="connsiteY4" fmla="*/ 41128 h 274466"/>
                <a:gd name="connsiteX5" fmla="*/ 130004 w 181178"/>
                <a:gd name="connsiteY5" fmla="*/ 19341 h 274466"/>
                <a:gd name="connsiteX6" fmla="*/ 114589 w 181178"/>
                <a:gd name="connsiteY6" fmla="*/ 4871 h 274466"/>
                <a:gd name="connsiteX7" fmla="*/ 113671 w 181178"/>
                <a:gd name="connsiteY7" fmla="*/ 1280 h 274466"/>
                <a:gd name="connsiteX8" fmla="*/ 117235 w 181178"/>
                <a:gd name="connsiteY8" fmla="*/ 362 h 274466"/>
                <a:gd name="connsiteX9" fmla="*/ 152709 w 181178"/>
                <a:gd name="connsiteY9" fmla="*/ 20880 h 274466"/>
                <a:gd name="connsiteX10" fmla="*/ 179679 w 181178"/>
                <a:gd name="connsiteY10" fmla="*/ 66101 h 274466"/>
                <a:gd name="connsiteX11" fmla="*/ 172714 w 181178"/>
                <a:gd name="connsiteY11" fmla="*/ 138480 h 274466"/>
                <a:gd name="connsiteX12" fmla="*/ 124551 w 181178"/>
                <a:gd name="connsiteY12" fmla="*/ 223711 h 274466"/>
                <a:gd name="connsiteX13" fmla="*/ 56949 w 181178"/>
                <a:gd name="connsiteY13" fmla="*/ 271064 h 274466"/>
                <a:gd name="connsiteX14" fmla="*/ 46394 w 181178"/>
                <a:gd name="connsiteY14" fmla="*/ 273521 h 274466"/>
                <a:gd name="connsiteX15" fmla="*/ 36081 w 181178"/>
                <a:gd name="connsiteY15" fmla="*/ 274466 h 274466"/>
                <a:gd name="connsiteX16" fmla="*/ 34677 w 181178"/>
                <a:gd name="connsiteY16" fmla="*/ 274088 h 274466"/>
                <a:gd name="connsiteX17" fmla="*/ 1308 w 181178"/>
                <a:gd name="connsiteY17" fmla="*/ 254812 h 274466"/>
                <a:gd name="connsiteX18" fmla="*/ 336 w 181178"/>
                <a:gd name="connsiteY18" fmla="*/ 251248 h 274466"/>
                <a:gd name="connsiteX19" fmla="*/ 2577 w 181178"/>
                <a:gd name="connsiteY19" fmla="*/ 249952 h 274466"/>
                <a:gd name="connsiteX20" fmla="*/ 2577 w 181178"/>
                <a:gd name="connsiteY20" fmla="*/ 249952 h 274466"/>
                <a:gd name="connsiteX21" fmla="*/ 46502 w 181178"/>
                <a:gd name="connsiteY21" fmla="*/ 241421 h 274466"/>
                <a:gd name="connsiteX22" fmla="*/ 11162 w 181178"/>
                <a:gd name="connsiteY22" fmla="*/ 254542 h 274466"/>
                <a:gd name="connsiteX23" fmla="*/ 36701 w 181178"/>
                <a:gd name="connsiteY23" fmla="*/ 269283 h 274466"/>
                <a:gd name="connsiteX24" fmla="*/ 45557 w 181178"/>
                <a:gd name="connsiteY24" fmla="*/ 268419 h 274466"/>
                <a:gd name="connsiteX25" fmla="*/ 55464 w 181178"/>
                <a:gd name="connsiteY25" fmla="*/ 266097 h 274466"/>
                <a:gd name="connsiteX26" fmla="*/ 120609 w 181178"/>
                <a:gd name="connsiteY26" fmla="*/ 220309 h 274466"/>
                <a:gd name="connsiteX27" fmla="*/ 167720 w 181178"/>
                <a:gd name="connsiteY27" fmla="*/ 136942 h 274466"/>
                <a:gd name="connsiteX28" fmla="*/ 174523 w 181178"/>
                <a:gd name="connsiteY28" fmla="*/ 66937 h 274466"/>
                <a:gd name="connsiteX29" fmla="*/ 149902 w 181178"/>
                <a:gd name="connsiteY29" fmla="*/ 25281 h 274466"/>
                <a:gd name="connsiteX30" fmla="*/ 134162 w 181178"/>
                <a:gd name="connsiteY30" fmla="*/ 16155 h 274466"/>
                <a:gd name="connsiteX31" fmla="*/ 134297 w 181178"/>
                <a:gd name="connsiteY31" fmla="*/ 16344 h 274466"/>
                <a:gd name="connsiteX32" fmla="*/ 144529 w 181178"/>
                <a:gd name="connsiteY32" fmla="*/ 39832 h 274466"/>
                <a:gd name="connsiteX33" fmla="*/ 138670 w 181178"/>
                <a:gd name="connsiteY33" fmla="*/ 120041 h 274466"/>
                <a:gd name="connsiteX34" fmla="*/ 91263 w 181178"/>
                <a:gd name="connsiteY34" fmla="*/ 203814 h 274466"/>
                <a:gd name="connsiteX35" fmla="*/ 46502 w 181178"/>
                <a:gd name="connsiteY35" fmla="*/ 241394 h 2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1178" h="274466">
                  <a:moveTo>
                    <a:pt x="2550" y="249979"/>
                  </a:moveTo>
                  <a:cubicBezTo>
                    <a:pt x="16453" y="249844"/>
                    <a:pt x="30681" y="244580"/>
                    <a:pt x="43883" y="236913"/>
                  </a:cubicBezTo>
                  <a:cubicBezTo>
                    <a:pt x="61026" y="226924"/>
                    <a:pt x="76441" y="212858"/>
                    <a:pt x="87321" y="200412"/>
                  </a:cubicBezTo>
                  <a:cubicBezTo>
                    <a:pt x="106057" y="179030"/>
                    <a:pt x="123606" y="149441"/>
                    <a:pt x="133703" y="118475"/>
                  </a:cubicBezTo>
                  <a:cubicBezTo>
                    <a:pt x="142261" y="92261"/>
                    <a:pt x="145447" y="65102"/>
                    <a:pt x="139454" y="41128"/>
                  </a:cubicBezTo>
                  <a:cubicBezTo>
                    <a:pt x="137456" y="33191"/>
                    <a:pt x="134405" y="25739"/>
                    <a:pt x="130004" y="19341"/>
                  </a:cubicBezTo>
                  <a:cubicBezTo>
                    <a:pt x="126063" y="13591"/>
                    <a:pt x="120987" y="8650"/>
                    <a:pt x="114589" y="4871"/>
                  </a:cubicBezTo>
                  <a:cubicBezTo>
                    <a:pt x="113347" y="4142"/>
                    <a:pt x="112942" y="2549"/>
                    <a:pt x="113671" y="1280"/>
                  </a:cubicBezTo>
                  <a:cubicBezTo>
                    <a:pt x="114400" y="38"/>
                    <a:pt x="115993" y="-367"/>
                    <a:pt x="117235" y="362"/>
                  </a:cubicBezTo>
                  <a:cubicBezTo>
                    <a:pt x="128925" y="7381"/>
                    <a:pt x="141047" y="13861"/>
                    <a:pt x="152709" y="20880"/>
                  </a:cubicBezTo>
                  <a:cubicBezTo>
                    <a:pt x="168584" y="30977"/>
                    <a:pt x="176629" y="47580"/>
                    <a:pt x="179679" y="66101"/>
                  </a:cubicBezTo>
                  <a:cubicBezTo>
                    <a:pt x="183675" y="90425"/>
                    <a:pt x="179112" y="118124"/>
                    <a:pt x="172714" y="138480"/>
                  </a:cubicBezTo>
                  <a:cubicBezTo>
                    <a:pt x="163832" y="166747"/>
                    <a:pt x="146797" y="198172"/>
                    <a:pt x="124551" y="223711"/>
                  </a:cubicBezTo>
                  <a:cubicBezTo>
                    <a:pt x="105356" y="245741"/>
                    <a:pt x="82219" y="263451"/>
                    <a:pt x="56949" y="271064"/>
                  </a:cubicBezTo>
                  <a:cubicBezTo>
                    <a:pt x="53548" y="272090"/>
                    <a:pt x="49985" y="272927"/>
                    <a:pt x="46394" y="273521"/>
                  </a:cubicBezTo>
                  <a:cubicBezTo>
                    <a:pt x="42938" y="274088"/>
                    <a:pt x="39455" y="274412"/>
                    <a:pt x="36081" y="274466"/>
                  </a:cubicBezTo>
                  <a:cubicBezTo>
                    <a:pt x="35568" y="274466"/>
                    <a:pt x="35082" y="274331"/>
                    <a:pt x="34677" y="274088"/>
                  </a:cubicBezTo>
                  <a:lnTo>
                    <a:pt x="1308" y="254812"/>
                  </a:lnTo>
                  <a:cubicBezTo>
                    <a:pt x="67" y="254110"/>
                    <a:pt x="-366" y="252490"/>
                    <a:pt x="336" y="251248"/>
                  </a:cubicBezTo>
                  <a:cubicBezTo>
                    <a:pt x="822" y="250411"/>
                    <a:pt x="1686" y="249952"/>
                    <a:pt x="2577" y="249952"/>
                  </a:cubicBezTo>
                  <a:lnTo>
                    <a:pt x="2577" y="249952"/>
                  </a:lnTo>
                  <a:close/>
                  <a:moveTo>
                    <a:pt x="46502" y="241421"/>
                  </a:moveTo>
                  <a:cubicBezTo>
                    <a:pt x="35271" y="247955"/>
                    <a:pt x="23257" y="252841"/>
                    <a:pt x="11162" y="254542"/>
                  </a:cubicBezTo>
                  <a:lnTo>
                    <a:pt x="36701" y="269283"/>
                  </a:lnTo>
                  <a:cubicBezTo>
                    <a:pt x="39590" y="269202"/>
                    <a:pt x="42587" y="268905"/>
                    <a:pt x="45557" y="268419"/>
                  </a:cubicBezTo>
                  <a:cubicBezTo>
                    <a:pt x="48877" y="267879"/>
                    <a:pt x="52225" y="267096"/>
                    <a:pt x="55464" y="266097"/>
                  </a:cubicBezTo>
                  <a:cubicBezTo>
                    <a:pt x="79682" y="258781"/>
                    <a:pt x="102008" y="241664"/>
                    <a:pt x="120609" y="220309"/>
                  </a:cubicBezTo>
                  <a:cubicBezTo>
                    <a:pt x="142396" y="195310"/>
                    <a:pt x="159054" y="164560"/>
                    <a:pt x="167720" y="136942"/>
                  </a:cubicBezTo>
                  <a:cubicBezTo>
                    <a:pt x="173929" y="117206"/>
                    <a:pt x="178383" y="90371"/>
                    <a:pt x="174523" y="66937"/>
                  </a:cubicBezTo>
                  <a:cubicBezTo>
                    <a:pt x="171688" y="49794"/>
                    <a:pt x="164372" y="34460"/>
                    <a:pt x="149902" y="25281"/>
                  </a:cubicBezTo>
                  <a:lnTo>
                    <a:pt x="134162" y="16155"/>
                  </a:lnTo>
                  <a:lnTo>
                    <a:pt x="134297" y="16344"/>
                  </a:lnTo>
                  <a:cubicBezTo>
                    <a:pt x="139103" y="23310"/>
                    <a:pt x="142396" y="31328"/>
                    <a:pt x="144529" y="39832"/>
                  </a:cubicBezTo>
                  <a:cubicBezTo>
                    <a:pt x="150765" y="64805"/>
                    <a:pt x="147499" y="92990"/>
                    <a:pt x="138670" y="120041"/>
                  </a:cubicBezTo>
                  <a:cubicBezTo>
                    <a:pt x="128357" y="151682"/>
                    <a:pt x="110404" y="181919"/>
                    <a:pt x="91263" y="203814"/>
                  </a:cubicBezTo>
                  <a:cubicBezTo>
                    <a:pt x="80059" y="216611"/>
                    <a:pt x="64185" y="231108"/>
                    <a:pt x="46502" y="241394"/>
                  </a:cubicBezTo>
                  <a:close/>
                </a:path>
              </a:pathLst>
            </a:custGeom>
            <a:solidFill>
              <a:srgbClr val="000000"/>
            </a:solidFill>
            <a:ln w="2700" cap="flat">
              <a:noFill/>
              <a:prstDash val="solid"/>
              <a:miter/>
            </a:ln>
          </p:spPr>
          <p:txBody>
            <a:bodyPr rtlCol="0" anchor="ctr"/>
            <a:lstStyle/>
            <a:p>
              <a:endParaRPr lang="de-DE"/>
            </a:p>
          </p:txBody>
        </p:sp>
        <p:sp>
          <p:nvSpPr>
            <p:cNvPr id="36" name="Freihandform: Form 35">
              <a:extLst>
                <a:ext uri="{FF2B5EF4-FFF2-40B4-BE49-F238E27FC236}">
                  <a16:creationId xmlns:a16="http://schemas.microsoft.com/office/drawing/2014/main" id="{15F6E7B3-8CD1-FD63-6967-D66116DD2759}"/>
                </a:ext>
              </a:extLst>
            </p:cNvPr>
            <p:cNvSpPr/>
            <p:nvPr/>
          </p:nvSpPr>
          <p:spPr>
            <a:xfrm>
              <a:off x="9255127" y="1999440"/>
              <a:ext cx="1480710" cy="2117930"/>
            </a:xfrm>
            <a:custGeom>
              <a:avLst/>
              <a:gdLst>
                <a:gd name="connsiteX0" fmla="*/ 98055 w 196081"/>
                <a:gd name="connsiteY0" fmla="*/ 13380 h 280464"/>
                <a:gd name="connsiteX1" fmla="*/ 0 w 196081"/>
                <a:gd name="connsiteY1" fmla="*/ 183193 h 280464"/>
                <a:gd name="connsiteX2" fmla="*/ 31830 w 196081"/>
                <a:gd name="connsiteY2" fmla="*/ 250929 h 280464"/>
                <a:gd name="connsiteX3" fmla="*/ 23973 w 196081"/>
                <a:gd name="connsiteY3" fmla="*/ 280464 h 280464"/>
                <a:gd name="connsiteX4" fmla="*/ 51754 w 196081"/>
                <a:gd name="connsiteY4" fmla="*/ 253143 h 280464"/>
                <a:gd name="connsiteX5" fmla="*/ 98028 w 196081"/>
                <a:gd name="connsiteY5" fmla="*/ 239806 h 280464"/>
                <a:gd name="connsiteX6" fmla="*/ 196081 w 196081"/>
                <a:gd name="connsiteY6" fmla="*/ 69993 h 280464"/>
                <a:gd name="connsiteX7" fmla="*/ 98028 w 196081"/>
                <a:gd name="connsiteY7" fmla="*/ 13407 h 28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081" h="280464">
                  <a:moveTo>
                    <a:pt x="98055" y="13380"/>
                  </a:moveTo>
                  <a:cubicBezTo>
                    <a:pt x="43898" y="44643"/>
                    <a:pt x="0" y="120667"/>
                    <a:pt x="0" y="183193"/>
                  </a:cubicBezTo>
                  <a:cubicBezTo>
                    <a:pt x="0" y="216427"/>
                    <a:pt x="12095" y="241615"/>
                    <a:pt x="31830" y="250929"/>
                  </a:cubicBezTo>
                  <a:lnTo>
                    <a:pt x="23973" y="280464"/>
                  </a:lnTo>
                  <a:lnTo>
                    <a:pt x="51754" y="253143"/>
                  </a:lnTo>
                  <a:cubicBezTo>
                    <a:pt x="65577" y="253764"/>
                    <a:pt x="81208" y="249525"/>
                    <a:pt x="98028" y="239806"/>
                  </a:cubicBezTo>
                  <a:cubicBezTo>
                    <a:pt x="152157" y="208570"/>
                    <a:pt x="196081" y="132519"/>
                    <a:pt x="196081" y="69993"/>
                  </a:cubicBezTo>
                  <a:cubicBezTo>
                    <a:pt x="196081" y="7467"/>
                    <a:pt x="152184" y="-17883"/>
                    <a:pt x="98028" y="13407"/>
                  </a:cubicBezTo>
                  <a:close/>
                </a:path>
              </a:pathLst>
            </a:custGeom>
            <a:solidFill>
              <a:srgbClr val="FFFFFF"/>
            </a:solidFill>
            <a:ln w="2700" cap="flat">
              <a:noFill/>
              <a:prstDash val="solid"/>
              <a:miter/>
            </a:ln>
          </p:spPr>
          <p:txBody>
            <a:bodyPr rtlCol="0" anchor="ctr"/>
            <a:lstStyle/>
            <a:p>
              <a:endParaRPr lang="de-DE"/>
            </a:p>
          </p:txBody>
        </p:sp>
        <p:sp>
          <p:nvSpPr>
            <p:cNvPr id="37" name="Freihandform: Form 36">
              <a:extLst>
                <a:ext uri="{FF2B5EF4-FFF2-40B4-BE49-F238E27FC236}">
                  <a16:creationId xmlns:a16="http://schemas.microsoft.com/office/drawing/2014/main" id="{B698948F-3410-98F0-2420-860E394B47F9}"/>
                </a:ext>
              </a:extLst>
            </p:cNvPr>
            <p:cNvSpPr/>
            <p:nvPr/>
          </p:nvSpPr>
          <p:spPr>
            <a:xfrm>
              <a:off x="9235553" y="1979783"/>
              <a:ext cx="1520061" cy="2157386"/>
            </a:xfrm>
            <a:custGeom>
              <a:avLst/>
              <a:gdLst>
                <a:gd name="connsiteX0" fmla="*/ 101807 w 201292"/>
                <a:gd name="connsiteY0" fmla="*/ 18304 h 285689"/>
                <a:gd name="connsiteX1" fmla="*/ 5210 w 201292"/>
                <a:gd name="connsiteY1" fmla="*/ 185796 h 285689"/>
                <a:gd name="connsiteX2" fmla="*/ 13391 w 201292"/>
                <a:gd name="connsiteY2" fmla="*/ 227399 h 285689"/>
                <a:gd name="connsiteX3" fmla="*/ 35528 w 201292"/>
                <a:gd name="connsiteY3" fmla="*/ 251156 h 285689"/>
                <a:gd name="connsiteX4" fmla="*/ 36932 w 201292"/>
                <a:gd name="connsiteY4" fmla="*/ 254234 h 285689"/>
                <a:gd name="connsiteX5" fmla="*/ 31533 w 201292"/>
                <a:gd name="connsiteY5" fmla="*/ 274509 h 285689"/>
                <a:gd name="connsiteX6" fmla="*/ 52510 w 201292"/>
                <a:gd name="connsiteY6" fmla="*/ 253883 h 285689"/>
                <a:gd name="connsiteX7" fmla="*/ 54453 w 201292"/>
                <a:gd name="connsiteY7" fmla="*/ 253127 h 285689"/>
                <a:gd name="connsiteX8" fmla="*/ 75943 w 201292"/>
                <a:gd name="connsiteY8" fmla="*/ 250346 h 285689"/>
                <a:gd name="connsiteX9" fmla="*/ 99323 w 201292"/>
                <a:gd name="connsiteY9" fmla="*/ 240141 h 285689"/>
                <a:gd name="connsiteX10" fmla="*/ 99458 w 201292"/>
                <a:gd name="connsiteY10" fmla="*/ 240060 h 285689"/>
                <a:gd name="connsiteX11" fmla="*/ 167707 w 201292"/>
                <a:gd name="connsiteY11" fmla="*/ 167897 h 285689"/>
                <a:gd name="connsiteX12" fmla="*/ 196054 w 201292"/>
                <a:gd name="connsiteY12" fmla="*/ 72569 h 285689"/>
                <a:gd name="connsiteX13" fmla="*/ 186120 w 201292"/>
                <a:gd name="connsiteY13" fmla="*/ 29265 h 285689"/>
                <a:gd name="connsiteX14" fmla="*/ 168652 w 201292"/>
                <a:gd name="connsiteY14" fmla="*/ 11366 h 285689"/>
                <a:gd name="connsiteX15" fmla="*/ 144409 w 201292"/>
                <a:gd name="connsiteY15" fmla="*/ 5210 h 285689"/>
                <a:gd name="connsiteX16" fmla="*/ 101942 w 201292"/>
                <a:gd name="connsiteY16" fmla="*/ 18250 h 285689"/>
                <a:gd name="connsiteX17" fmla="*/ 101807 w 201292"/>
                <a:gd name="connsiteY17" fmla="*/ 18331 h 285689"/>
                <a:gd name="connsiteX18" fmla="*/ 101807 w 201292"/>
                <a:gd name="connsiteY18" fmla="*/ 18331 h 285689"/>
                <a:gd name="connsiteX19" fmla="*/ 99188 w 201292"/>
                <a:gd name="connsiteY19" fmla="*/ 13823 h 285689"/>
                <a:gd name="connsiteX20" fmla="*/ 99323 w 201292"/>
                <a:gd name="connsiteY20" fmla="*/ 13742 h 285689"/>
                <a:gd name="connsiteX21" fmla="*/ 144409 w 201292"/>
                <a:gd name="connsiteY21" fmla="*/ 0 h 285689"/>
                <a:gd name="connsiteX22" fmla="*/ 171244 w 201292"/>
                <a:gd name="connsiteY22" fmla="*/ 6884 h 285689"/>
                <a:gd name="connsiteX23" fmla="*/ 190628 w 201292"/>
                <a:gd name="connsiteY23" fmla="*/ 26700 h 285689"/>
                <a:gd name="connsiteX24" fmla="*/ 201292 w 201292"/>
                <a:gd name="connsiteY24" fmla="*/ 72623 h 285689"/>
                <a:gd name="connsiteX25" fmla="*/ 172216 w 201292"/>
                <a:gd name="connsiteY25" fmla="*/ 170569 h 285689"/>
                <a:gd name="connsiteX26" fmla="*/ 102077 w 201292"/>
                <a:gd name="connsiteY26" fmla="*/ 244623 h 285689"/>
                <a:gd name="connsiteX27" fmla="*/ 101942 w 201292"/>
                <a:gd name="connsiteY27" fmla="*/ 244704 h 285689"/>
                <a:gd name="connsiteX28" fmla="*/ 77401 w 201292"/>
                <a:gd name="connsiteY28" fmla="*/ 255395 h 285689"/>
                <a:gd name="connsiteX29" fmla="*/ 55399 w 201292"/>
                <a:gd name="connsiteY29" fmla="*/ 258419 h 285689"/>
                <a:gd name="connsiteX30" fmla="*/ 28455 w 201292"/>
                <a:gd name="connsiteY30" fmla="*/ 284903 h 285689"/>
                <a:gd name="connsiteX31" fmla="*/ 25917 w 201292"/>
                <a:gd name="connsiteY31" fmla="*/ 285605 h 285689"/>
                <a:gd name="connsiteX32" fmla="*/ 24054 w 201292"/>
                <a:gd name="connsiteY32" fmla="*/ 282419 h 285689"/>
                <a:gd name="connsiteX33" fmla="*/ 31371 w 201292"/>
                <a:gd name="connsiteY33" fmla="*/ 254909 h 285689"/>
                <a:gd name="connsiteX34" fmla="*/ 8693 w 201292"/>
                <a:gd name="connsiteY34" fmla="*/ 229612 h 285689"/>
                <a:gd name="connsiteX35" fmla="*/ 0 w 201292"/>
                <a:gd name="connsiteY35" fmla="*/ 185796 h 285689"/>
                <a:gd name="connsiteX36" fmla="*/ 99215 w 201292"/>
                <a:gd name="connsiteY36" fmla="*/ 1382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1292" h="285689">
                  <a:moveTo>
                    <a:pt x="101807" y="18304"/>
                  </a:moveTo>
                  <a:cubicBezTo>
                    <a:pt x="48514" y="49135"/>
                    <a:pt x="5210" y="124215"/>
                    <a:pt x="5210" y="185796"/>
                  </a:cubicBezTo>
                  <a:cubicBezTo>
                    <a:pt x="5210" y="201967"/>
                    <a:pt x="8126" y="216141"/>
                    <a:pt x="13391" y="227399"/>
                  </a:cubicBezTo>
                  <a:cubicBezTo>
                    <a:pt x="18628" y="238522"/>
                    <a:pt x="26187" y="246756"/>
                    <a:pt x="35528" y="251156"/>
                  </a:cubicBezTo>
                  <a:cubicBezTo>
                    <a:pt x="36689" y="251723"/>
                    <a:pt x="37283" y="253019"/>
                    <a:pt x="36932" y="254234"/>
                  </a:cubicBezTo>
                  <a:lnTo>
                    <a:pt x="31533" y="274509"/>
                  </a:lnTo>
                  <a:lnTo>
                    <a:pt x="52510" y="253883"/>
                  </a:lnTo>
                  <a:cubicBezTo>
                    <a:pt x="53050" y="253370"/>
                    <a:pt x="53751" y="253100"/>
                    <a:pt x="54453" y="253127"/>
                  </a:cubicBezTo>
                  <a:cubicBezTo>
                    <a:pt x="61203" y="253424"/>
                    <a:pt x="68384" y="252533"/>
                    <a:pt x="75943" y="250346"/>
                  </a:cubicBezTo>
                  <a:cubicBezTo>
                    <a:pt x="83367" y="248214"/>
                    <a:pt x="91197" y="244812"/>
                    <a:pt x="99323" y="240141"/>
                  </a:cubicBezTo>
                  <a:lnTo>
                    <a:pt x="99458" y="240060"/>
                  </a:lnTo>
                  <a:cubicBezTo>
                    <a:pt x="126077" y="224672"/>
                    <a:pt x="150186" y="198215"/>
                    <a:pt x="167707" y="167897"/>
                  </a:cubicBezTo>
                  <a:cubicBezTo>
                    <a:pt x="185228" y="137551"/>
                    <a:pt x="196054" y="103373"/>
                    <a:pt x="196054" y="72569"/>
                  </a:cubicBezTo>
                  <a:cubicBezTo>
                    <a:pt x="196054" y="54859"/>
                    <a:pt x="192464" y="40280"/>
                    <a:pt x="186120" y="29265"/>
                  </a:cubicBezTo>
                  <a:cubicBezTo>
                    <a:pt x="181584" y="21436"/>
                    <a:pt x="175672" y="15415"/>
                    <a:pt x="168652" y="11366"/>
                  </a:cubicBezTo>
                  <a:cubicBezTo>
                    <a:pt x="161633" y="7316"/>
                    <a:pt x="153452" y="5210"/>
                    <a:pt x="144409" y="5210"/>
                  </a:cubicBezTo>
                  <a:cubicBezTo>
                    <a:pt x="131666" y="5210"/>
                    <a:pt x="117249" y="9395"/>
                    <a:pt x="101942" y="18250"/>
                  </a:cubicBezTo>
                  <a:lnTo>
                    <a:pt x="101807" y="18331"/>
                  </a:lnTo>
                  <a:lnTo>
                    <a:pt x="101807" y="18331"/>
                  </a:lnTo>
                  <a:close/>
                  <a:moveTo>
                    <a:pt x="99188" y="13823"/>
                  </a:moveTo>
                  <a:lnTo>
                    <a:pt x="99323" y="13742"/>
                  </a:lnTo>
                  <a:cubicBezTo>
                    <a:pt x="115468" y="4401"/>
                    <a:pt x="130802" y="0"/>
                    <a:pt x="144409" y="0"/>
                  </a:cubicBezTo>
                  <a:cubicBezTo>
                    <a:pt x="154344" y="0"/>
                    <a:pt x="163415" y="2349"/>
                    <a:pt x="171244" y="6884"/>
                  </a:cubicBezTo>
                  <a:cubicBezTo>
                    <a:pt x="179073" y="11393"/>
                    <a:pt x="185634" y="18061"/>
                    <a:pt x="190628" y="26700"/>
                  </a:cubicBezTo>
                  <a:cubicBezTo>
                    <a:pt x="197431" y="38525"/>
                    <a:pt x="201292" y="53995"/>
                    <a:pt x="201292" y="72623"/>
                  </a:cubicBezTo>
                  <a:cubicBezTo>
                    <a:pt x="201292" y="104345"/>
                    <a:pt x="190169" y="139468"/>
                    <a:pt x="172216" y="170569"/>
                  </a:cubicBezTo>
                  <a:cubicBezTo>
                    <a:pt x="154290" y="201616"/>
                    <a:pt x="129506" y="228722"/>
                    <a:pt x="102077" y="244623"/>
                  </a:cubicBezTo>
                  <a:lnTo>
                    <a:pt x="101942" y="244704"/>
                  </a:lnTo>
                  <a:cubicBezTo>
                    <a:pt x="93464" y="249590"/>
                    <a:pt x="85257" y="253127"/>
                    <a:pt x="77401" y="255395"/>
                  </a:cubicBezTo>
                  <a:cubicBezTo>
                    <a:pt x="69707" y="257609"/>
                    <a:pt x="62336" y="258608"/>
                    <a:pt x="55399" y="258419"/>
                  </a:cubicBezTo>
                  <a:lnTo>
                    <a:pt x="28455" y="284903"/>
                  </a:lnTo>
                  <a:cubicBezTo>
                    <a:pt x="27834" y="285551"/>
                    <a:pt x="26862" y="285848"/>
                    <a:pt x="25917" y="285605"/>
                  </a:cubicBezTo>
                  <a:cubicBezTo>
                    <a:pt x="24513" y="285227"/>
                    <a:pt x="23677" y="283796"/>
                    <a:pt x="24054" y="282419"/>
                  </a:cubicBezTo>
                  <a:lnTo>
                    <a:pt x="31371" y="254909"/>
                  </a:lnTo>
                  <a:cubicBezTo>
                    <a:pt x="21813" y="249806"/>
                    <a:pt x="14066" y="241086"/>
                    <a:pt x="8693" y="229612"/>
                  </a:cubicBezTo>
                  <a:cubicBezTo>
                    <a:pt x="3077" y="217680"/>
                    <a:pt x="0" y="202723"/>
                    <a:pt x="0" y="185796"/>
                  </a:cubicBezTo>
                  <a:cubicBezTo>
                    <a:pt x="0" y="122406"/>
                    <a:pt x="44329" y="45572"/>
                    <a:pt x="99215" y="13823"/>
                  </a:cubicBezTo>
                  <a:close/>
                </a:path>
              </a:pathLst>
            </a:custGeom>
            <a:solidFill>
              <a:srgbClr val="000000"/>
            </a:solidFill>
            <a:ln w="2700" cap="flat">
              <a:noFill/>
              <a:prstDash val="solid"/>
              <a:miter/>
            </a:ln>
          </p:spPr>
          <p:txBody>
            <a:bodyPr rtlCol="0" anchor="ctr"/>
            <a:lstStyle/>
            <a:p>
              <a:endParaRPr lang="de-DE"/>
            </a:p>
          </p:txBody>
        </p:sp>
        <p:sp>
          <p:nvSpPr>
            <p:cNvPr id="38" name="Freihandform: Form 37">
              <a:extLst>
                <a:ext uri="{FF2B5EF4-FFF2-40B4-BE49-F238E27FC236}">
                  <a16:creationId xmlns:a16="http://schemas.microsoft.com/office/drawing/2014/main" id="{1D7118D3-FEEF-3470-6B0C-CDC153516DA7}"/>
                </a:ext>
              </a:extLst>
            </p:cNvPr>
            <p:cNvSpPr/>
            <p:nvPr/>
          </p:nvSpPr>
          <p:spPr>
            <a:xfrm>
              <a:off x="9159509" y="1818415"/>
              <a:ext cx="1832588" cy="2749712"/>
            </a:xfrm>
            <a:custGeom>
              <a:avLst/>
              <a:gdLst>
                <a:gd name="connsiteX0" fmla="*/ 35528 w 242678"/>
                <a:gd name="connsiteY0" fmla="*/ 107140 h 364127"/>
                <a:gd name="connsiteX1" fmla="*/ 121326 w 242678"/>
                <a:gd name="connsiteY1" fmla="*/ 16564 h 364127"/>
                <a:gd name="connsiteX2" fmla="*/ 207124 w 242678"/>
                <a:gd name="connsiteY2" fmla="*/ 8060 h 364127"/>
                <a:gd name="connsiteX3" fmla="*/ 242679 w 242678"/>
                <a:gd name="connsiteY3" fmla="*/ 86622 h 364127"/>
                <a:gd name="connsiteX4" fmla="*/ 207124 w 242678"/>
                <a:gd name="connsiteY4" fmla="*/ 206193 h 364127"/>
                <a:gd name="connsiteX5" fmla="*/ 121326 w 242678"/>
                <a:gd name="connsiteY5" fmla="*/ 296769 h 364127"/>
                <a:gd name="connsiteX6" fmla="*/ 70517 w 242678"/>
                <a:gd name="connsiteY6" fmla="*/ 313265 h 364127"/>
                <a:gd name="connsiteX7" fmla="*/ 19762 w 242678"/>
                <a:gd name="connsiteY7" fmla="*/ 364128 h 364127"/>
                <a:gd name="connsiteX8" fmla="*/ 35528 w 242678"/>
                <a:gd name="connsiteY8" fmla="*/ 305274 h 364127"/>
                <a:gd name="connsiteX9" fmla="*/ 0 w 242678"/>
                <a:gd name="connsiteY9" fmla="*/ 226711 h 364127"/>
                <a:gd name="connsiteX10" fmla="*/ 35528 w 242678"/>
                <a:gd name="connsiteY10" fmla="*/ 107113 h 364127"/>
                <a:gd name="connsiteX11" fmla="*/ 35528 w 242678"/>
                <a:gd name="connsiteY11" fmla="*/ 107113 h 364127"/>
                <a:gd name="connsiteX12" fmla="*/ 191546 w 242678"/>
                <a:gd name="connsiteY12" fmla="*/ 35057 h 364127"/>
                <a:gd name="connsiteX13" fmla="*/ 159311 w 242678"/>
                <a:gd name="connsiteY13" fmla="*/ 28767 h 364127"/>
                <a:gd name="connsiteX14" fmla="*/ 121326 w 242678"/>
                <a:gd name="connsiteY14" fmla="*/ 42022 h 364127"/>
                <a:gd name="connsiteX15" fmla="*/ 83340 w 242678"/>
                <a:gd name="connsiteY15" fmla="*/ 72610 h 364127"/>
                <a:gd name="connsiteX16" fmla="*/ 51106 w 242678"/>
                <a:gd name="connsiteY16" fmla="*/ 116130 h 364127"/>
                <a:gd name="connsiteX17" fmla="*/ 29562 w 242678"/>
                <a:gd name="connsiteY17" fmla="*/ 165805 h 364127"/>
                <a:gd name="connsiteX18" fmla="*/ 22030 w 242678"/>
                <a:gd name="connsiteY18" fmla="*/ 213996 h 364127"/>
                <a:gd name="connsiteX19" fmla="*/ 29562 w 242678"/>
                <a:gd name="connsiteY19" fmla="*/ 253520 h 364127"/>
                <a:gd name="connsiteX20" fmla="*/ 51106 w 242678"/>
                <a:gd name="connsiteY20" fmla="*/ 278276 h 364127"/>
                <a:gd name="connsiteX21" fmla="*/ 58260 w 242678"/>
                <a:gd name="connsiteY21" fmla="*/ 281651 h 364127"/>
                <a:gd name="connsiteX22" fmla="*/ 50134 w 242678"/>
                <a:gd name="connsiteY22" fmla="*/ 312212 h 364127"/>
                <a:gd name="connsiteX23" fmla="*/ 77914 w 242678"/>
                <a:gd name="connsiteY23" fmla="*/ 284891 h 364127"/>
                <a:gd name="connsiteX24" fmla="*/ 83313 w 242678"/>
                <a:gd name="connsiteY24" fmla="*/ 284594 h 364127"/>
                <a:gd name="connsiteX25" fmla="*/ 121299 w 242678"/>
                <a:gd name="connsiteY25" fmla="*/ 271338 h 364127"/>
                <a:gd name="connsiteX26" fmla="*/ 159284 w 242678"/>
                <a:gd name="connsiteY26" fmla="*/ 240723 h 364127"/>
                <a:gd name="connsiteX27" fmla="*/ 191519 w 242678"/>
                <a:gd name="connsiteY27" fmla="*/ 197203 h 364127"/>
                <a:gd name="connsiteX28" fmla="*/ 213090 w 242678"/>
                <a:gd name="connsiteY28" fmla="*/ 147555 h 364127"/>
                <a:gd name="connsiteX29" fmla="*/ 220595 w 242678"/>
                <a:gd name="connsiteY29" fmla="*/ 99365 h 364127"/>
                <a:gd name="connsiteX30" fmla="*/ 213090 w 242678"/>
                <a:gd name="connsiteY30" fmla="*/ 59841 h 364127"/>
                <a:gd name="connsiteX31" fmla="*/ 191519 w 242678"/>
                <a:gd name="connsiteY31" fmla="*/ 35057 h 36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2678" h="364127">
                  <a:moveTo>
                    <a:pt x="35528" y="107140"/>
                  </a:moveTo>
                  <a:cubicBezTo>
                    <a:pt x="57477" y="69101"/>
                    <a:pt x="87822" y="35921"/>
                    <a:pt x="121326" y="16564"/>
                  </a:cubicBezTo>
                  <a:cubicBezTo>
                    <a:pt x="154829" y="-2766"/>
                    <a:pt x="185174" y="-4602"/>
                    <a:pt x="207124" y="8060"/>
                  </a:cubicBezTo>
                  <a:cubicBezTo>
                    <a:pt x="229072" y="20749"/>
                    <a:pt x="242679" y="47935"/>
                    <a:pt x="242679" y="86622"/>
                  </a:cubicBezTo>
                  <a:cubicBezTo>
                    <a:pt x="242679" y="125309"/>
                    <a:pt x="229099" y="168181"/>
                    <a:pt x="207124" y="206193"/>
                  </a:cubicBezTo>
                  <a:cubicBezTo>
                    <a:pt x="185174" y="244233"/>
                    <a:pt x="154829" y="277439"/>
                    <a:pt x="121326" y="296769"/>
                  </a:cubicBezTo>
                  <a:cubicBezTo>
                    <a:pt x="103184" y="307244"/>
                    <a:pt x="85959" y="312590"/>
                    <a:pt x="70517" y="313265"/>
                  </a:cubicBezTo>
                  <a:lnTo>
                    <a:pt x="19762" y="364128"/>
                  </a:lnTo>
                  <a:lnTo>
                    <a:pt x="35528" y="305274"/>
                  </a:lnTo>
                  <a:cubicBezTo>
                    <a:pt x="13580" y="292585"/>
                    <a:pt x="0" y="265425"/>
                    <a:pt x="0" y="226711"/>
                  </a:cubicBezTo>
                  <a:cubicBezTo>
                    <a:pt x="0" y="187997"/>
                    <a:pt x="13580" y="145152"/>
                    <a:pt x="35528" y="107113"/>
                  </a:cubicBezTo>
                  <a:lnTo>
                    <a:pt x="35528" y="107113"/>
                  </a:lnTo>
                  <a:close/>
                  <a:moveTo>
                    <a:pt x="191546" y="35057"/>
                  </a:moveTo>
                  <a:cubicBezTo>
                    <a:pt x="182394" y="29766"/>
                    <a:pt x="171460" y="27552"/>
                    <a:pt x="159311" y="28767"/>
                  </a:cubicBezTo>
                  <a:cubicBezTo>
                    <a:pt x="147621" y="29928"/>
                    <a:pt x="134798" y="34247"/>
                    <a:pt x="121326" y="42022"/>
                  </a:cubicBezTo>
                  <a:cubicBezTo>
                    <a:pt x="107854" y="49798"/>
                    <a:pt x="95058" y="60300"/>
                    <a:pt x="83340" y="72610"/>
                  </a:cubicBezTo>
                  <a:cubicBezTo>
                    <a:pt x="71219" y="85434"/>
                    <a:pt x="60285" y="100256"/>
                    <a:pt x="51106" y="116130"/>
                  </a:cubicBezTo>
                  <a:cubicBezTo>
                    <a:pt x="41954" y="132005"/>
                    <a:pt x="34583" y="148905"/>
                    <a:pt x="29562" y="165805"/>
                  </a:cubicBezTo>
                  <a:cubicBezTo>
                    <a:pt x="24702" y="182112"/>
                    <a:pt x="22030" y="198472"/>
                    <a:pt x="22030" y="213996"/>
                  </a:cubicBezTo>
                  <a:cubicBezTo>
                    <a:pt x="22030" y="229519"/>
                    <a:pt x="24702" y="242802"/>
                    <a:pt x="29562" y="253520"/>
                  </a:cubicBezTo>
                  <a:cubicBezTo>
                    <a:pt x="34583" y="264616"/>
                    <a:pt x="41954" y="272985"/>
                    <a:pt x="51106" y="278276"/>
                  </a:cubicBezTo>
                  <a:cubicBezTo>
                    <a:pt x="53374" y="279599"/>
                    <a:pt x="55776" y="280706"/>
                    <a:pt x="58260" y="281651"/>
                  </a:cubicBezTo>
                  <a:lnTo>
                    <a:pt x="50134" y="312212"/>
                  </a:lnTo>
                  <a:lnTo>
                    <a:pt x="77914" y="284891"/>
                  </a:lnTo>
                  <a:cubicBezTo>
                    <a:pt x="79696" y="284891"/>
                    <a:pt x="81505" y="284756"/>
                    <a:pt x="83313" y="284594"/>
                  </a:cubicBezTo>
                  <a:cubicBezTo>
                    <a:pt x="95003" y="283433"/>
                    <a:pt x="107827" y="279113"/>
                    <a:pt x="121299" y="271338"/>
                  </a:cubicBezTo>
                  <a:cubicBezTo>
                    <a:pt x="134771" y="263563"/>
                    <a:pt x="147594" y="253088"/>
                    <a:pt x="159284" y="240723"/>
                  </a:cubicBezTo>
                  <a:cubicBezTo>
                    <a:pt x="171406" y="227926"/>
                    <a:pt x="182340" y="213078"/>
                    <a:pt x="191519" y="197203"/>
                  </a:cubicBezTo>
                  <a:cubicBezTo>
                    <a:pt x="200671" y="181329"/>
                    <a:pt x="208068" y="164455"/>
                    <a:pt x="213090" y="147555"/>
                  </a:cubicBezTo>
                  <a:cubicBezTo>
                    <a:pt x="217950" y="131249"/>
                    <a:pt x="220595" y="114915"/>
                    <a:pt x="220595" y="99365"/>
                  </a:cubicBezTo>
                  <a:cubicBezTo>
                    <a:pt x="220595" y="83814"/>
                    <a:pt x="217922" y="70559"/>
                    <a:pt x="213090" y="59841"/>
                  </a:cubicBezTo>
                  <a:cubicBezTo>
                    <a:pt x="208068" y="48745"/>
                    <a:pt x="200698" y="40349"/>
                    <a:pt x="191519" y="35057"/>
                  </a:cubicBezTo>
                  <a:close/>
                </a:path>
              </a:pathLst>
            </a:custGeom>
            <a:solidFill>
              <a:srgbClr val="F5F0EB"/>
            </a:solidFill>
            <a:ln w="2700" cap="flat">
              <a:noFill/>
              <a:prstDash val="solid"/>
              <a:miter/>
            </a:ln>
          </p:spPr>
          <p:txBody>
            <a:bodyPr rtlCol="0" anchor="ctr"/>
            <a:lstStyle/>
            <a:p>
              <a:endParaRPr lang="de-DE"/>
            </a:p>
          </p:txBody>
        </p:sp>
        <p:sp>
          <p:nvSpPr>
            <p:cNvPr id="39" name="Freihandform: Form 38">
              <a:extLst>
                <a:ext uri="{FF2B5EF4-FFF2-40B4-BE49-F238E27FC236}">
                  <a16:creationId xmlns:a16="http://schemas.microsoft.com/office/drawing/2014/main" id="{972E1266-7A64-B01E-4B13-2F8364AB1609}"/>
                </a:ext>
              </a:extLst>
            </p:cNvPr>
            <p:cNvSpPr/>
            <p:nvPr/>
          </p:nvSpPr>
          <p:spPr>
            <a:xfrm>
              <a:off x="9139739" y="1798789"/>
              <a:ext cx="1871735" cy="2788807"/>
            </a:xfrm>
            <a:custGeom>
              <a:avLst/>
              <a:gdLst>
                <a:gd name="connsiteX0" fmla="*/ 75647 w 247862"/>
                <a:gd name="connsiteY0" fmla="*/ 54772 h 369304"/>
                <a:gd name="connsiteX1" fmla="*/ 122622 w 247862"/>
                <a:gd name="connsiteY1" fmla="*/ 16921 h 369304"/>
                <a:gd name="connsiteX2" fmla="*/ 170056 w 247862"/>
                <a:gd name="connsiteY2" fmla="*/ 399 h 369304"/>
                <a:gd name="connsiteX3" fmla="*/ 211011 w 247862"/>
                <a:gd name="connsiteY3" fmla="*/ 8417 h 369304"/>
                <a:gd name="connsiteX4" fmla="*/ 238440 w 247862"/>
                <a:gd name="connsiteY4" fmla="*/ 39869 h 369304"/>
                <a:gd name="connsiteX5" fmla="*/ 247862 w 247862"/>
                <a:gd name="connsiteY5" fmla="*/ 89220 h 369304"/>
                <a:gd name="connsiteX6" fmla="*/ 238575 w 247862"/>
                <a:gd name="connsiteY6" fmla="*/ 148830 h 369304"/>
                <a:gd name="connsiteX7" fmla="*/ 211983 w 247862"/>
                <a:gd name="connsiteY7" fmla="*/ 210087 h 369304"/>
                <a:gd name="connsiteX8" fmla="*/ 172216 w 247862"/>
                <a:gd name="connsiteY8" fmla="*/ 263758 h 369304"/>
                <a:gd name="connsiteX9" fmla="*/ 125240 w 247862"/>
                <a:gd name="connsiteY9" fmla="*/ 301608 h 369304"/>
                <a:gd name="connsiteX10" fmla="*/ 98702 w 247862"/>
                <a:gd name="connsiteY10" fmla="*/ 313622 h 369304"/>
                <a:gd name="connsiteX11" fmla="*/ 74270 w 247862"/>
                <a:gd name="connsiteY11" fmla="*/ 318401 h 369304"/>
                <a:gd name="connsiteX12" fmla="*/ 24217 w 247862"/>
                <a:gd name="connsiteY12" fmla="*/ 368535 h 369304"/>
                <a:gd name="connsiteX13" fmla="*/ 20545 w 247862"/>
                <a:gd name="connsiteY13" fmla="*/ 368535 h 369304"/>
                <a:gd name="connsiteX14" fmla="*/ 19870 w 247862"/>
                <a:gd name="connsiteY14" fmla="*/ 366024 h 369304"/>
                <a:gd name="connsiteX15" fmla="*/ 35124 w 247862"/>
                <a:gd name="connsiteY15" fmla="*/ 309060 h 369304"/>
                <a:gd name="connsiteX16" fmla="*/ 9422 w 247862"/>
                <a:gd name="connsiteY16" fmla="*/ 278634 h 369304"/>
                <a:gd name="connsiteX17" fmla="*/ 0 w 247862"/>
                <a:gd name="connsiteY17" fmla="*/ 229283 h 369304"/>
                <a:gd name="connsiteX18" fmla="*/ 9314 w 247862"/>
                <a:gd name="connsiteY18" fmla="*/ 169672 h 369304"/>
                <a:gd name="connsiteX19" fmla="*/ 75673 w 247862"/>
                <a:gd name="connsiteY19" fmla="*/ 54745 h 369304"/>
                <a:gd name="connsiteX20" fmla="*/ 75673 w 247862"/>
                <a:gd name="connsiteY20" fmla="*/ 54745 h 369304"/>
                <a:gd name="connsiteX21" fmla="*/ 79426 w 247862"/>
                <a:gd name="connsiteY21" fmla="*/ 58362 h 369304"/>
                <a:gd name="connsiteX22" fmla="*/ 14281 w 247862"/>
                <a:gd name="connsiteY22" fmla="*/ 171184 h 369304"/>
                <a:gd name="connsiteX23" fmla="*/ 5210 w 247862"/>
                <a:gd name="connsiteY23" fmla="*/ 229337 h 369304"/>
                <a:gd name="connsiteX24" fmla="*/ 14174 w 247862"/>
                <a:gd name="connsiteY24" fmla="*/ 276528 h 369304"/>
                <a:gd name="connsiteX25" fmla="*/ 39281 w 247862"/>
                <a:gd name="connsiteY25" fmla="*/ 305523 h 369304"/>
                <a:gd name="connsiteX26" fmla="*/ 40685 w 247862"/>
                <a:gd name="connsiteY26" fmla="*/ 308547 h 369304"/>
                <a:gd name="connsiteX27" fmla="*/ 27429 w 247862"/>
                <a:gd name="connsiteY27" fmla="*/ 357979 h 369304"/>
                <a:gd name="connsiteX28" fmla="*/ 71300 w 247862"/>
                <a:gd name="connsiteY28" fmla="*/ 314027 h 369304"/>
                <a:gd name="connsiteX29" fmla="*/ 73054 w 247862"/>
                <a:gd name="connsiteY29" fmla="*/ 313271 h 369304"/>
                <a:gd name="connsiteX30" fmla="*/ 97109 w 247862"/>
                <a:gd name="connsiteY30" fmla="*/ 308709 h 369304"/>
                <a:gd name="connsiteX31" fmla="*/ 122649 w 247862"/>
                <a:gd name="connsiteY31" fmla="*/ 297127 h 369304"/>
                <a:gd name="connsiteX32" fmla="*/ 168463 w 247862"/>
                <a:gd name="connsiteY32" fmla="*/ 260195 h 369304"/>
                <a:gd name="connsiteX33" fmla="*/ 207501 w 247862"/>
                <a:gd name="connsiteY33" fmla="*/ 207523 h 369304"/>
                <a:gd name="connsiteX34" fmla="*/ 233607 w 247862"/>
                <a:gd name="connsiteY34" fmla="*/ 147400 h 369304"/>
                <a:gd name="connsiteX35" fmla="*/ 242679 w 247862"/>
                <a:gd name="connsiteY35" fmla="*/ 89247 h 369304"/>
                <a:gd name="connsiteX36" fmla="*/ 233716 w 247862"/>
                <a:gd name="connsiteY36" fmla="*/ 42056 h 369304"/>
                <a:gd name="connsiteX37" fmla="*/ 208446 w 247862"/>
                <a:gd name="connsiteY37" fmla="*/ 12953 h 369304"/>
                <a:gd name="connsiteX38" fmla="*/ 170596 w 247862"/>
                <a:gd name="connsiteY38" fmla="*/ 5610 h 369304"/>
                <a:gd name="connsiteX39" fmla="*/ 125240 w 247862"/>
                <a:gd name="connsiteY39" fmla="*/ 21457 h 369304"/>
                <a:gd name="connsiteX40" fmla="*/ 79426 w 247862"/>
                <a:gd name="connsiteY40" fmla="*/ 58389 h 369304"/>
                <a:gd name="connsiteX41" fmla="*/ 79426 w 247862"/>
                <a:gd name="connsiteY41" fmla="*/ 58389 h 369304"/>
                <a:gd name="connsiteX42" fmla="*/ 192842 w 247862"/>
                <a:gd name="connsiteY42" fmla="*/ 39923 h 369304"/>
                <a:gd name="connsiteX43" fmla="*/ 178560 w 247862"/>
                <a:gd name="connsiteY43" fmla="*/ 34632 h 369304"/>
                <a:gd name="connsiteX44" fmla="*/ 162173 w 247862"/>
                <a:gd name="connsiteY44" fmla="*/ 33957 h 369304"/>
                <a:gd name="connsiteX45" fmla="*/ 144193 w 247862"/>
                <a:gd name="connsiteY45" fmla="*/ 38060 h 369304"/>
                <a:gd name="connsiteX46" fmla="*/ 125240 w 247862"/>
                <a:gd name="connsiteY46" fmla="*/ 46861 h 369304"/>
                <a:gd name="connsiteX47" fmla="*/ 106180 w 247862"/>
                <a:gd name="connsiteY47" fmla="*/ 60009 h 369304"/>
                <a:gd name="connsiteX48" fmla="*/ 87849 w 247862"/>
                <a:gd name="connsiteY48" fmla="*/ 76991 h 369304"/>
                <a:gd name="connsiteX49" fmla="*/ 70922 w 247862"/>
                <a:gd name="connsiteY49" fmla="*/ 97239 h 369304"/>
                <a:gd name="connsiteX50" fmla="*/ 43736 w 247862"/>
                <a:gd name="connsiteY50" fmla="*/ 144322 h 369304"/>
                <a:gd name="connsiteX51" fmla="*/ 34664 w 247862"/>
                <a:gd name="connsiteY51" fmla="*/ 169132 h 369304"/>
                <a:gd name="connsiteX52" fmla="*/ 29103 w 247862"/>
                <a:gd name="connsiteY52" fmla="*/ 193484 h 369304"/>
                <a:gd name="connsiteX53" fmla="*/ 27240 w 247862"/>
                <a:gd name="connsiteY53" fmla="*/ 216594 h 369304"/>
                <a:gd name="connsiteX54" fmla="*/ 29076 w 247862"/>
                <a:gd name="connsiteY54" fmla="*/ 237436 h 369304"/>
                <a:gd name="connsiteX55" fmla="*/ 34529 w 247862"/>
                <a:gd name="connsiteY55" fmla="*/ 255065 h 369304"/>
                <a:gd name="connsiteX56" fmla="*/ 43303 w 247862"/>
                <a:gd name="connsiteY56" fmla="*/ 268915 h 369304"/>
                <a:gd name="connsiteX57" fmla="*/ 55020 w 247862"/>
                <a:gd name="connsiteY57" fmla="*/ 278634 h 369304"/>
                <a:gd name="connsiteX58" fmla="*/ 58341 w 247862"/>
                <a:gd name="connsiteY58" fmla="*/ 280362 h 369304"/>
                <a:gd name="connsiteX59" fmla="*/ 61797 w 247862"/>
                <a:gd name="connsiteY59" fmla="*/ 281792 h 369304"/>
                <a:gd name="connsiteX60" fmla="*/ 63363 w 247862"/>
                <a:gd name="connsiteY60" fmla="*/ 285086 h 369304"/>
                <a:gd name="connsiteX61" fmla="*/ 57747 w 247862"/>
                <a:gd name="connsiteY61" fmla="*/ 306252 h 369304"/>
                <a:gd name="connsiteX62" fmla="*/ 78724 w 247862"/>
                <a:gd name="connsiteY62" fmla="*/ 285599 h 369304"/>
                <a:gd name="connsiteX63" fmla="*/ 80614 w 247862"/>
                <a:gd name="connsiteY63" fmla="*/ 284843 h 369304"/>
                <a:gd name="connsiteX64" fmla="*/ 83097 w 247862"/>
                <a:gd name="connsiteY64" fmla="*/ 284762 h 369304"/>
                <a:gd name="connsiteX65" fmla="*/ 85717 w 247862"/>
                <a:gd name="connsiteY65" fmla="*/ 284546 h 369304"/>
                <a:gd name="connsiteX66" fmla="*/ 103670 w 247862"/>
                <a:gd name="connsiteY66" fmla="*/ 280443 h 369304"/>
                <a:gd name="connsiteX67" fmla="*/ 122649 w 247862"/>
                <a:gd name="connsiteY67" fmla="*/ 271614 h 369304"/>
                <a:gd name="connsiteX68" fmla="*/ 141736 w 247862"/>
                <a:gd name="connsiteY68" fmla="*/ 258440 h 369304"/>
                <a:gd name="connsiteX69" fmla="*/ 160040 w 247862"/>
                <a:gd name="connsiteY69" fmla="*/ 241458 h 369304"/>
                <a:gd name="connsiteX70" fmla="*/ 176967 w 247862"/>
                <a:gd name="connsiteY70" fmla="*/ 221210 h 369304"/>
                <a:gd name="connsiteX71" fmla="*/ 191897 w 247862"/>
                <a:gd name="connsiteY71" fmla="*/ 198452 h 369304"/>
                <a:gd name="connsiteX72" fmla="*/ 213225 w 247862"/>
                <a:gd name="connsiteY72" fmla="*/ 149343 h 369304"/>
                <a:gd name="connsiteX73" fmla="*/ 218786 w 247862"/>
                <a:gd name="connsiteY73" fmla="*/ 124992 h 369304"/>
                <a:gd name="connsiteX74" fmla="*/ 220622 w 247862"/>
                <a:gd name="connsiteY74" fmla="*/ 101882 h 369304"/>
                <a:gd name="connsiteX75" fmla="*/ 218786 w 247862"/>
                <a:gd name="connsiteY75" fmla="*/ 81040 h 369304"/>
                <a:gd name="connsiteX76" fmla="*/ 213359 w 247862"/>
                <a:gd name="connsiteY76" fmla="*/ 63438 h 369304"/>
                <a:gd name="connsiteX77" fmla="*/ 204585 w 247862"/>
                <a:gd name="connsiteY77" fmla="*/ 49588 h 369304"/>
                <a:gd name="connsiteX78" fmla="*/ 192869 w 247862"/>
                <a:gd name="connsiteY78" fmla="*/ 39869 h 369304"/>
                <a:gd name="connsiteX79" fmla="*/ 192869 w 247862"/>
                <a:gd name="connsiteY79" fmla="*/ 39869 h 369304"/>
                <a:gd name="connsiteX80" fmla="*/ 179559 w 247862"/>
                <a:gd name="connsiteY80" fmla="*/ 29502 h 369304"/>
                <a:gd name="connsiteX81" fmla="*/ 161660 w 247862"/>
                <a:gd name="connsiteY81" fmla="*/ 28773 h 369304"/>
                <a:gd name="connsiteX82" fmla="*/ 142465 w 247862"/>
                <a:gd name="connsiteY82" fmla="*/ 33147 h 369304"/>
                <a:gd name="connsiteX83" fmla="*/ 122649 w 247862"/>
                <a:gd name="connsiteY83" fmla="*/ 42353 h 369304"/>
                <a:gd name="connsiteX84" fmla="*/ 102914 w 247862"/>
                <a:gd name="connsiteY84" fmla="*/ 55960 h 369304"/>
                <a:gd name="connsiteX85" fmla="*/ 84069 w 247862"/>
                <a:gd name="connsiteY85" fmla="*/ 73427 h 369304"/>
                <a:gd name="connsiteX86" fmla="*/ 66710 w 247862"/>
                <a:gd name="connsiteY86" fmla="*/ 94161 h 369304"/>
                <a:gd name="connsiteX87" fmla="*/ 38930 w 247862"/>
                <a:gd name="connsiteY87" fmla="*/ 142270 h 369304"/>
                <a:gd name="connsiteX88" fmla="*/ 29643 w 247862"/>
                <a:gd name="connsiteY88" fmla="*/ 167675 h 369304"/>
                <a:gd name="connsiteX89" fmla="*/ 23946 w 247862"/>
                <a:gd name="connsiteY89" fmla="*/ 192701 h 369304"/>
                <a:gd name="connsiteX90" fmla="*/ 22003 w 247862"/>
                <a:gd name="connsiteY90" fmla="*/ 216594 h 369304"/>
                <a:gd name="connsiteX91" fmla="*/ 23946 w 247862"/>
                <a:gd name="connsiteY91" fmla="*/ 238381 h 369304"/>
                <a:gd name="connsiteX92" fmla="*/ 29751 w 247862"/>
                <a:gd name="connsiteY92" fmla="*/ 257171 h 369304"/>
                <a:gd name="connsiteX93" fmla="*/ 39335 w 247862"/>
                <a:gd name="connsiteY93" fmla="*/ 272316 h 369304"/>
                <a:gd name="connsiteX94" fmla="*/ 52402 w 247862"/>
                <a:gd name="connsiteY94" fmla="*/ 283142 h 369304"/>
                <a:gd name="connsiteX95" fmla="*/ 56100 w 247862"/>
                <a:gd name="connsiteY95" fmla="*/ 285086 h 369304"/>
                <a:gd name="connsiteX96" fmla="*/ 57747 w 247862"/>
                <a:gd name="connsiteY96" fmla="*/ 285815 h 369304"/>
                <a:gd name="connsiteX97" fmla="*/ 50215 w 247862"/>
                <a:gd name="connsiteY97" fmla="*/ 314162 h 369304"/>
                <a:gd name="connsiteX98" fmla="*/ 52077 w 247862"/>
                <a:gd name="connsiteY98" fmla="*/ 317348 h 369304"/>
                <a:gd name="connsiteX99" fmla="*/ 54616 w 247862"/>
                <a:gd name="connsiteY99" fmla="*/ 316646 h 369304"/>
                <a:gd name="connsiteX100" fmla="*/ 81613 w 247862"/>
                <a:gd name="connsiteY100" fmla="*/ 290081 h 369304"/>
                <a:gd name="connsiteX101" fmla="*/ 83340 w 247862"/>
                <a:gd name="connsiteY101" fmla="*/ 290000 h 369304"/>
                <a:gd name="connsiteX102" fmla="*/ 86175 w 247862"/>
                <a:gd name="connsiteY102" fmla="*/ 289784 h 369304"/>
                <a:gd name="connsiteX103" fmla="*/ 105344 w 247862"/>
                <a:gd name="connsiteY103" fmla="*/ 285437 h 369304"/>
                <a:gd name="connsiteX104" fmla="*/ 125186 w 247862"/>
                <a:gd name="connsiteY104" fmla="*/ 276204 h 369304"/>
                <a:gd name="connsiteX105" fmla="*/ 144949 w 247862"/>
                <a:gd name="connsiteY105" fmla="*/ 262570 h 369304"/>
                <a:gd name="connsiteX106" fmla="*/ 163766 w 247862"/>
                <a:gd name="connsiteY106" fmla="*/ 245130 h 369304"/>
                <a:gd name="connsiteX107" fmla="*/ 181125 w 247862"/>
                <a:gd name="connsiteY107" fmla="*/ 224396 h 369304"/>
                <a:gd name="connsiteX108" fmla="*/ 196352 w 247862"/>
                <a:gd name="connsiteY108" fmla="*/ 201124 h 369304"/>
                <a:gd name="connsiteX109" fmla="*/ 218165 w 247862"/>
                <a:gd name="connsiteY109" fmla="*/ 150909 h 369304"/>
                <a:gd name="connsiteX110" fmla="*/ 223862 w 247862"/>
                <a:gd name="connsiteY110" fmla="*/ 125883 h 369304"/>
                <a:gd name="connsiteX111" fmla="*/ 225778 w 247862"/>
                <a:gd name="connsiteY111" fmla="*/ 101963 h 369304"/>
                <a:gd name="connsiteX112" fmla="*/ 223835 w 247862"/>
                <a:gd name="connsiteY112" fmla="*/ 80149 h 369304"/>
                <a:gd name="connsiteX113" fmla="*/ 218031 w 247862"/>
                <a:gd name="connsiteY113" fmla="*/ 61359 h 369304"/>
                <a:gd name="connsiteX114" fmla="*/ 208446 w 247862"/>
                <a:gd name="connsiteY114" fmla="*/ 46214 h 369304"/>
                <a:gd name="connsiteX115" fmla="*/ 195379 w 247862"/>
                <a:gd name="connsiteY115" fmla="*/ 35415 h 369304"/>
                <a:gd name="connsiteX116" fmla="*/ 179505 w 247862"/>
                <a:gd name="connsiteY116" fmla="*/ 29502 h 3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47862" h="369304">
                  <a:moveTo>
                    <a:pt x="75647" y="54772"/>
                  </a:moveTo>
                  <a:cubicBezTo>
                    <a:pt x="90090" y="39518"/>
                    <a:pt x="105965" y="26532"/>
                    <a:pt x="122622" y="16921"/>
                  </a:cubicBezTo>
                  <a:cubicBezTo>
                    <a:pt x="139387" y="7229"/>
                    <a:pt x="155423" y="1857"/>
                    <a:pt x="170056" y="399"/>
                  </a:cubicBezTo>
                  <a:cubicBezTo>
                    <a:pt x="185445" y="-1113"/>
                    <a:pt x="199348" y="1695"/>
                    <a:pt x="211011" y="8417"/>
                  </a:cubicBezTo>
                  <a:cubicBezTo>
                    <a:pt x="222674" y="15167"/>
                    <a:pt x="232069" y="25777"/>
                    <a:pt x="238440" y="39869"/>
                  </a:cubicBezTo>
                  <a:cubicBezTo>
                    <a:pt x="244514" y="53287"/>
                    <a:pt x="247862" y="69863"/>
                    <a:pt x="247862" y="89220"/>
                  </a:cubicBezTo>
                  <a:cubicBezTo>
                    <a:pt x="247862" y="108577"/>
                    <a:pt x="244569" y="128663"/>
                    <a:pt x="238575" y="148830"/>
                  </a:cubicBezTo>
                  <a:cubicBezTo>
                    <a:pt x="232366" y="169699"/>
                    <a:pt x="223268" y="190541"/>
                    <a:pt x="211983" y="210087"/>
                  </a:cubicBezTo>
                  <a:cubicBezTo>
                    <a:pt x="200698" y="229634"/>
                    <a:pt x="187199" y="247938"/>
                    <a:pt x="172216" y="263758"/>
                  </a:cubicBezTo>
                  <a:cubicBezTo>
                    <a:pt x="157745" y="279012"/>
                    <a:pt x="141898" y="291997"/>
                    <a:pt x="125240" y="301608"/>
                  </a:cubicBezTo>
                  <a:cubicBezTo>
                    <a:pt x="116143" y="306873"/>
                    <a:pt x="107233" y="310869"/>
                    <a:pt x="98702" y="313622"/>
                  </a:cubicBezTo>
                  <a:cubicBezTo>
                    <a:pt x="90225" y="316376"/>
                    <a:pt x="82045" y="317942"/>
                    <a:pt x="74270" y="318401"/>
                  </a:cubicBezTo>
                  <a:lnTo>
                    <a:pt x="24217" y="368535"/>
                  </a:lnTo>
                  <a:cubicBezTo>
                    <a:pt x="23217" y="369561"/>
                    <a:pt x="21544" y="369561"/>
                    <a:pt x="20545" y="368535"/>
                  </a:cubicBezTo>
                  <a:cubicBezTo>
                    <a:pt x="19843" y="367860"/>
                    <a:pt x="19627" y="366888"/>
                    <a:pt x="19870" y="366024"/>
                  </a:cubicBezTo>
                  <a:lnTo>
                    <a:pt x="35124" y="309060"/>
                  </a:lnTo>
                  <a:cubicBezTo>
                    <a:pt x="24244" y="302283"/>
                    <a:pt x="15469" y="292024"/>
                    <a:pt x="9422" y="278634"/>
                  </a:cubicBezTo>
                  <a:cubicBezTo>
                    <a:pt x="3348" y="265216"/>
                    <a:pt x="0" y="248640"/>
                    <a:pt x="0" y="229283"/>
                  </a:cubicBezTo>
                  <a:cubicBezTo>
                    <a:pt x="0" y="209925"/>
                    <a:pt x="3321" y="189839"/>
                    <a:pt x="9314" y="169672"/>
                  </a:cubicBezTo>
                  <a:cubicBezTo>
                    <a:pt x="21759" y="127773"/>
                    <a:pt x="45625" y="86440"/>
                    <a:pt x="75673" y="54745"/>
                  </a:cubicBezTo>
                  <a:lnTo>
                    <a:pt x="75673" y="54745"/>
                  </a:lnTo>
                  <a:close/>
                  <a:moveTo>
                    <a:pt x="79426" y="58362"/>
                  </a:moveTo>
                  <a:cubicBezTo>
                    <a:pt x="49918" y="89517"/>
                    <a:pt x="26511" y="130067"/>
                    <a:pt x="14281" y="171184"/>
                  </a:cubicBezTo>
                  <a:cubicBezTo>
                    <a:pt x="8423" y="190865"/>
                    <a:pt x="5210" y="210600"/>
                    <a:pt x="5210" y="229337"/>
                  </a:cubicBezTo>
                  <a:cubicBezTo>
                    <a:pt x="5210" y="248073"/>
                    <a:pt x="8396" y="263785"/>
                    <a:pt x="14174" y="276528"/>
                  </a:cubicBezTo>
                  <a:cubicBezTo>
                    <a:pt x="20059" y="289541"/>
                    <a:pt x="28644" y="299341"/>
                    <a:pt x="39281" y="305523"/>
                  </a:cubicBezTo>
                  <a:cubicBezTo>
                    <a:pt x="40388" y="306036"/>
                    <a:pt x="41009" y="307305"/>
                    <a:pt x="40685" y="308547"/>
                  </a:cubicBezTo>
                  <a:lnTo>
                    <a:pt x="27429" y="357979"/>
                  </a:lnTo>
                  <a:lnTo>
                    <a:pt x="71300" y="314027"/>
                  </a:lnTo>
                  <a:cubicBezTo>
                    <a:pt x="71758" y="313595"/>
                    <a:pt x="72352" y="313298"/>
                    <a:pt x="73054" y="313271"/>
                  </a:cubicBezTo>
                  <a:cubicBezTo>
                    <a:pt x="80641" y="312920"/>
                    <a:pt x="88713" y="311435"/>
                    <a:pt x="97109" y="308709"/>
                  </a:cubicBezTo>
                  <a:cubicBezTo>
                    <a:pt x="105344" y="306036"/>
                    <a:pt x="113875" y="302202"/>
                    <a:pt x="122649" y="297127"/>
                  </a:cubicBezTo>
                  <a:cubicBezTo>
                    <a:pt x="138847" y="287759"/>
                    <a:pt x="154344" y="275097"/>
                    <a:pt x="168463" y="260195"/>
                  </a:cubicBezTo>
                  <a:cubicBezTo>
                    <a:pt x="183150" y="244671"/>
                    <a:pt x="196406" y="226718"/>
                    <a:pt x="207501" y="207523"/>
                  </a:cubicBezTo>
                  <a:cubicBezTo>
                    <a:pt x="218597" y="188328"/>
                    <a:pt x="227507" y="167891"/>
                    <a:pt x="233607" y="147400"/>
                  </a:cubicBezTo>
                  <a:cubicBezTo>
                    <a:pt x="239439" y="127719"/>
                    <a:pt x="242679" y="107983"/>
                    <a:pt x="242679" y="89247"/>
                  </a:cubicBezTo>
                  <a:cubicBezTo>
                    <a:pt x="242679" y="70511"/>
                    <a:pt x="239493" y="54799"/>
                    <a:pt x="233716" y="42056"/>
                  </a:cubicBezTo>
                  <a:cubicBezTo>
                    <a:pt x="227803" y="28962"/>
                    <a:pt x="219137" y="19135"/>
                    <a:pt x="208446" y="12953"/>
                  </a:cubicBezTo>
                  <a:cubicBezTo>
                    <a:pt x="197729" y="6770"/>
                    <a:pt x="184905" y="4206"/>
                    <a:pt x="170596" y="5610"/>
                  </a:cubicBezTo>
                  <a:cubicBezTo>
                    <a:pt x="156665" y="6986"/>
                    <a:pt x="141358" y="12143"/>
                    <a:pt x="125240" y="21457"/>
                  </a:cubicBezTo>
                  <a:cubicBezTo>
                    <a:pt x="109042" y="30798"/>
                    <a:pt x="93573" y="43487"/>
                    <a:pt x="79426" y="58389"/>
                  </a:cubicBezTo>
                  <a:lnTo>
                    <a:pt x="79426" y="58389"/>
                  </a:lnTo>
                  <a:close/>
                  <a:moveTo>
                    <a:pt x="192842" y="39923"/>
                  </a:moveTo>
                  <a:cubicBezTo>
                    <a:pt x="188495" y="37412"/>
                    <a:pt x="183716" y="35631"/>
                    <a:pt x="178560" y="34632"/>
                  </a:cubicBezTo>
                  <a:cubicBezTo>
                    <a:pt x="173431" y="33633"/>
                    <a:pt x="167950" y="33390"/>
                    <a:pt x="162173" y="33957"/>
                  </a:cubicBezTo>
                  <a:cubicBezTo>
                    <a:pt x="156449" y="34524"/>
                    <a:pt x="150429" y="35874"/>
                    <a:pt x="144193" y="38060"/>
                  </a:cubicBezTo>
                  <a:cubicBezTo>
                    <a:pt x="138064" y="40193"/>
                    <a:pt x="131719" y="43109"/>
                    <a:pt x="125240" y="46861"/>
                  </a:cubicBezTo>
                  <a:cubicBezTo>
                    <a:pt x="118734" y="50614"/>
                    <a:pt x="112363" y="55042"/>
                    <a:pt x="106180" y="60009"/>
                  </a:cubicBezTo>
                  <a:cubicBezTo>
                    <a:pt x="99809" y="65139"/>
                    <a:pt x="93681" y="70835"/>
                    <a:pt x="87849" y="76991"/>
                  </a:cubicBezTo>
                  <a:cubicBezTo>
                    <a:pt x="81882" y="83281"/>
                    <a:pt x="76213" y="90084"/>
                    <a:pt x="70922" y="97239"/>
                  </a:cubicBezTo>
                  <a:cubicBezTo>
                    <a:pt x="60150" y="111763"/>
                    <a:pt x="50944" y="127719"/>
                    <a:pt x="43736" y="144322"/>
                  </a:cubicBezTo>
                  <a:cubicBezTo>
                    <a:pt x="40199" y="152475"/>
                    <a:pt x="37148" y="160790"/>
                    <a:pt x="34664" y="169132"/>
                  </a:cubicBezTo>
                  <a:cubicBezTo>
                    <a:pt x="32235" y="177313"/>
                    <a:pt x="30372" y="185466"/>
                    <a:pt x="29103" y="193484"/>
                  </a:cubicBezTo>
                  <a:cubicBezTo>
                    <a:pt x="27888" y="201259"/>
                    <a:pt x="27240" y="209008"/>
                    <a:pt x="27240" y="216594"/>
                  </a:cubicBezTo>
                  <a:cubicBezTo>
                    <a:pt x="27240" y="224180"/>
                    <a:pt x="27861" y="231091"/>
                    <a:pt x="29076" y="237436"/>
                  </a:cubicBezTo>
                  <a:cubicBezTo>
                    <a:pt x="30318" y="243915"/>
                    <a:pt x="32154" y="249801"/>
                    <a:pt x="34529" y="255065"/>
                  </a:cubicBezTo>
                  <a:cubicBezTo>
                    <a:pt x="36905" y="260356"/>
                    <a:pt x="39848" y="264973"/>
                    <a:pt x="43303" y="268915"/>
                  </a:cubicBezTo>
                  <a:cubicBezTo>
                    <a:pt x="46759" y="272883"/>
                    <a:pt x="50674" y="276150"/>
                    <a:pt x="55020" y="278634"/>
                  </a:cubicBezTo>
                  <a:cubicBezTo>
                    <a:pt x="56100" y="279255"/>
                    <a:pt x="57207" y="279822"/>
                    <a:pt x="58341" y="280362"/>
                  </a:cubicBezTo>
                  <a:cubicBezTo>
                    <a:pt x="59421" y="280874"/>
                    <a:pt x="60582" y="281360"/>
                    <a:pt x="61797" y="281792"/>
                  </a:cubicBezTo>
                  <a:cubicBezTo>
                    <a:pt x="63119" y="282278"/>
                    <a:pt x="63821" y="283763"/>
                    <a:pt x="63363" y="285086"/>
                  </a:cubicBezTo>
                  <a:lnTo>
                    <a:pt x="57747" y="306252"/>
                  </a:lnTo>
                  <a:lnTo>
                    <a:pt x="78724" y="285599"/>
                  </a:lnTo>
                  <a:cubicBezTo>
                    <a:pt x="79237" y="285086"/>
                    <a:pt x="79939" y="284843"/>
                    <a:pt x="80614" y="284843"/>
                  </a:cubicBezTo>
                  <a:lnTo>
                    <a:pt x="83097" y="284762"/>
                  </a:lnTo>
                  <a:lnTo>
                    <a:pt x="85717" y="284546"/>
                  </a:lnTo>
                  <a:cubicBezTo>
                    <a:pt x="91440" y="283979"/>
                    <a:pt x="97433" y="282629"/>
                    <a:pt x="103670" y="280443"/>
                  </a:cubicBezTo>
                  <a:cubicBezTo>
                    <a:pt x="109798" y="278310"/>
                    <a:pt x="116143" y="275367"/>
                    <a:pt x="122649" y="271614"/>
                  </a:cubicBezTo>
                  <a:cubicBezTo>
                    <a:pt x="129155" y="267862"/>
                    <a:pt x="135527" y="263434"/>
                    <a:pt x="141736" y="258440"/>
                  </a:cubicBezTo>
                  <a:cubicBezTo>
                    <a:pt x="148080" y="253337"/>
                    <a:pt x="154208" y="247641"/>
                    <a:pt x="160040" y="241458"/>
                  </a:cubicBezTo>
                  <a:cubicBezTo>
                    <a:pt x="166007" y="235168"/>
                    <a:pt x="171676" y="228365"/>
                    <a:pt x="176967" y="221210"/>
                  </a:cubicBezTo>
                  <a:cubicBezTo>
                    <a:pt x="182340" y="213948"/>
                    <a:pt x="187361" y="206335"/>
                    <a:pt x="191897" y="198452"/>
                  </a:cubicBezTo>
                  <a:cubicBezTo>
                    <a:pt x="200806" y="183036"/>
                    <a:pt x="208149" y="166406"/>
                    <a:pt x="213225" y="149343"/>
                  </a:cubicBezTo>
                  <a:cubicBezTo>
                    <a:pt x="215654" y="141163"/>
                    <a:pt x="217517" y="133010"/>
                    <a:pt x="218786" y="124992"/>
                  </a:cubicBezTo>
                  <a:cubicBezTo>
                    <a:pt x="220001" y="117190"/>
                    <a:pt x="220622" y="109468"/>
                    <a:pt x="220622" y="101882"/>
                  </a:cubicBezTo>
                  <a:cubicBezTo>
                    <a:pt x="220622" y="94296"/>
                    <a:pt x="220001" y="87385"/>
                    <a:pt x="218786" y="81040"/>
                  </a:cubicBezTo>
                  <a:cubicBezTo>
                    <a:pt x="217571" y="74561"/>
                    <a:pt x="215736" y="68675"/>
                    <a:pt x="213359" y="63438"/>
                  </a:cubicBezTo>
                  <a:cubicBezTo>
                    <a:pt x="210984" y="58146"/>
                    <a:pt x="208014" y="53503"/>
                    <a:pt x="204585" y="49588"/>
                  </a:cubicBezTo>
                  <a:cubicBezTo>
                    <a:pt x="201130" y="45620"/>
                    <a:pt x="197215" y="42353"/>
                    <a:pt x="192869" y="39869"/>
                  </a:cubicBezTo>
                  <a:lnTo>
                    <a:pt x="192869" y="39869"/>
                  </a:lnTo>
                  <a:close/>
                  <a:moveTo>
                    <a:pt x="179559" y="29502"/>
                  </a:moveTo>
                  <a:cubicBezTo>
                    <a:pt x="173944" y="28395"/>
                    <a:pt x="167950" y="28152"/>
                    <a:pt x="161660" y="28773"/>
                  </a:cubicBezTo>
                  <a:cubicBezTo>
                    <a:pt x="155531" y="29394"/>
                    <a:pt x="149106" y="30825"/>
                    <a:pt x="142465" y="33147"/>
                  </a:cubicBezTo>
                  <a:cubicBezTo>
                    <a:pt x="136066" y="35388"/>
                    <a:pt x="129425" y="38438"/>
                    <a:pt x="122649" y="42353"/>
                  </a:cubicBezTo>
                  <a:cubicBezTo>
                    <a:pt x="115872" y="46268"/>
                    <a:pt x="109258" y="50830"/>
                    <a:pt x="102914" y="55960"/>
                  </a:cubicBezTo>
                  <a:cubicBezTo>
                    <a:pt x="96380" y="61224"/>
                    <a:pt x="90063" y="67082"/>
                    <a:pt x="84069" y="73427"/>
                  </a:cubicBezTo>
                  <a:cubicBezTo>
                    <a:pt x="77968" y="79879"/>
                    <a:pt x="72137" y="86845"/>
                    <a:pt x="66710" y="94161"/>
                  </a:cubicBezTo>
                  <a:cubicBezTo>
                    <a:pt x="55695" y="109036"/>
                    <a:pt x="46300" y="125289"/>
                    <a:pt x="38930" y="142270"/>
                  </a:cubicBezTo>
                  <a:cubicBezTo>
                    <a:pt x="35285" y="150666"/>
                    <a:pt x="32181" y="159170"/>
                    <a:pt x="29643" y="167675"/>
                  </a:cubicBezTo>
                  <a:cubicBezTo>
                    <a:pt x="27159" y="176017"/>
                    <a:pt x="25242" y="184386"/>
                    <a:pt x="23946" y="192701"/>
                  </a:cubicBezTo>
                  <a:cubicBezTo>
                    <a:pt x="22678" y="200827"/>
                    <a:pt x="22003" y="208846"/>
                    <a:pt x="22003" y="216594"/>
                  </a:cubicBezTo>
                  <a:cubicBezTo>
                    <a:pt x="22003" y="224342"/>
                    <a:pt x="22678" y="231685"/>
                    <a:pt x="23946" y="238381"/>
                  </a:cubicBezTo>
                  <a:cubicBezTo>
                    <a:pt x="25269" y="245292"/>
                    <a:pt x="27213" y="251582"/>
                    <a:pt x="29751" y="257171"/>
                  </a:cubicBezTo>
                  <a:cubicBezTo>
                    <a:pt x="32370" y="262921"/>
                    <a:pt x="35582" y="267997"/>
                    <a:pt x="39335" y="272316"/>
                  </a:cubicBezTo>
                  <a:cubicBezTo>
                    <a:pt x="43142" y="276690"/>
                    <a:pt x="47542" y="280308"/>
                    <a:pt x="52402" y="283142"/>
                  </a:cubicBezTo>
                  <a:cubicBezTo>
                    <a:pt x="53616" y="283844"/>
                    <a:pt x="54858" y="284465"/>
                    <a:pt x="56100" y="285086"/>
                  </a:cubicBezTo>
                  <a:lnTo>
                    <a:pt x="57747" y="285815"/>
                  </a:lnTo>
                  <a:lnTo>
                    <a:pt x="50215" y="314162"/>
                  </a:lnTo>
                  <a:cubicBezTo>
                    <a:pt x="49864" y="315566"/>
                    <a:pt x="50674" y="316970"/>
                    <a:pt x="52077" y="317348"/>
                  </a:cubicBezTo>
                  <a:cubicBezTo>
                    <a:pt x="53022" y="317591"/>
                    <a:pt x="53995" y="317294"/>
                    <a:pt x="54616" y="316646"/>
                  </a:cubicBezTo>
                  <a:lnTo>
                    <a:pt x="81613" y="290081"/>
                  </a:lnTo>
                  <a:lnTo>
                    <a:pt x="83340" y="290000"/>
                  </a:lnTo>
                  <a:lnTo>
                    <a:pt x="86175" y="289784"/>
                  </a:lnTo>
                  <a:cubicBezTo>
                    <a:pt x="92304" y="289190"/>
                    <a:pt x="98702" y="287732"/>
                    <a:pt x="105344" y="285437"/>
                  </a:cubicBezTo>
                  <a:cubicBezTo>
                    <a:pt x="111742" y="283196"/>
                    <a:pt x="118410" y="280119"/>
                    <a:pt x="125186" y="276204"/>
                  </a:cubicBezTo>
                  <a:cubicBezTo>
                    <a:pt x="131963" y="272289"/>
                    <a:pt x="138577" y="267700"/>
                    <a:pt x="144949" y="262570"/>
                  </a:cubicBezTo>
                  <a:cubicBezTo>
                    <a:pt x="151482" y="257333"/>
                    <a:pt x="157772" y="251474"/>
                    <a:pt x="163766" y="245130"/>
                  </a:cubicBezTo>
                  <a:cubicBezTo>
                    <a:pt x="169867" y="238678"/>
                    <a:pt x="175671" y="231739"/>
                    <a:pt x="181125" y="224396"/>
                  </a:cubicBezTo>
                  <a:cubicBezTo>
                    <a:pt x="186605" y="217026"/>
                    <a:pt x="191708" y="209224"/>
                    <a:pt x="196352" y="201124"/>
                  </a:cubicBezTo>
                  <a:cubicBezTo>
                    <a:pt x="205449" y="185358"/>
                    <a:pt x="212982" y="168350"/>
                    <a:pt x="218165" y="150909"/>
                  </a:cubicBezTo>
                  <a:cubicBezTo>
                    <a:pt x="220649" y="142567"/>
                    <a:pt x="222566" y="134198"/>
                    <a:pt x="223862" y="125883"/>
                  </a:cubicBezTo>
                  <a:cubicBezTo>
                    <a:pt x="225131" y="117730"/>
                    <a:pt x="225778" y="109738"/>
                    <a:pt x="225778" y="101963"/>
                  </a:cubicBezTo>
                  <a:cubicBezTo>
                    <a:pt x="225778" y="94188"/>
                    <a:pt x="225104" y="86872"/>
                    <a:pt x="223835" y="80149"/>
                  </a:cubicBezTo>
                  <a:cubicBezTo>
                    <a:pt x="222512" y="73238"/>
                    <a:pt x="220568" y="66948"/>
                    <a:pt x="218031" y="61359"/>
                  </a:cubicBezTo>
                  <a:cubicBezTo>
                    <a:pt x="215411" y="55582"/>
                    <a:pt x="212199" y="50533"/>
                    <a:pt x="208446" y="46214"/>
                  </a:cubicBezTo>
                  <a:cubicBezTo>
                    <a:pt x="204639" y="41840"/>
                    <a:pt x="200239" y="38222"/>
                    <a:pt x="195379" y="35415"/>
                  </a:cubicBezTo>
                  <a:cubicBezTo>
                    <a:pt x="190520" y="32607"/>
                    <a:pt x="185201" y="30636"/>
                    <a:pt x="179505" y="29502"/>
                  </a:cubicBezTo>
                  <a:close/>
                </a:path>
              </a:pathLst>
            </a:custGeom>
            <a:solidFill>
              <a:srgbClr val="000000"/>
            </a:solidFill>
            <a:ln w="2700" cap="flat">
              <a:noFill/>
              <a:prstDash val="solid"/>
              <a:miter/>
            </a:ln>
          </p:spPr>
          <p:txBody>
            <a:bodyPr rtlCol="0" anchor="ctr"/>
            <a:lstStyle/>
            <a:p>
              <a:endParaRPr lang="de-DE"/>
            </a:p>
          </p:txBody>
        </p:sp>
        <p:sp>
          <p:nvSpPr>
            <p:cNvPr id="40" name="Freihandform: Form 39">
              <a:extLst>
                <a:ext uri="{FF2B5EF4-FFF2-40B4-BE49-F238E27FC236}">
                  <a16:creationId xmlns:a16="http://schemas.microsoft.com/office/drawing/2014/main" id="{7007A0D7-29DF-2BBF-F005-2556C02E810D}"/>
                </a:ext>
              </a:extLst>
            </p:cNvPr>
            <p:cNvSpPr/>
            <p:nvPr/>
          </p:nvSpPr>
          <p:spPr>
            <a:xfrm>
              <a:off x="9805784" y="2631767"/>
              <a:ext cx="462168" cy="1073985"/>
            </a:xfrm>
            <a:custGeom>
              <a:avLst/>
              <a:gdLst>
                <a:gd name="connsiteX0" fmla="*/ 432 w 61202"/>
                <a:gd name="connsiteY0" fmla="*/ 114820 h 142221"/>
                <a:gd name="connsiteX1" fmla="*/ 15092 w 61202"/>
                <a:gd name="connsiteY1" fmla="*/ 106343 h 142221"/>
                <a:gd name="connsiteX2" fmla="*/ 15092 w 61202"/>
                <a:gd name="connsiteY2" fmla="*/ 44654 h 142221"/>
                <a:gd name="connsiteX3" fmla="*/ 0 w 61202"/>
                <a:gd name="connsiteY3" fmla="*/ 53374 h 142221"/>
                <a:gd name="connsiteX4" fmla="*/ 0 w 61202"/>
                <a:gd name="connsiteY4" fmla="*/ 26484 h 142221"/>
                <a:gd name="connsiteX5" fmla="*/ 45923 w 61202"/>
                <a:gd name="connsiteY5" fmla="*/ 0 h 142221"/>
                <a:gd name="connsiteX6" fmla="*/ 45923 w 61202"/>
                <a:gd name="connsiteY6" fmla="*/ 88551 h 142221"/>
                <a:gd name="connsiteX7" fmla="*/ 61203 w 61202"/>
                <a:gd name="connsiteY7" fmla="*/ 79723 h 142221"/>
                <a:gd name="connsiteX8" fmla="*/ 61203 w 61202"/>
                <a:gd name="connsiteY8" fmla="*/ 107152 h 142221"/>
                <a:gd name="connsiteX9" fmla="*/ 432 w 61202"/>
                <a:gd name="connsiteY9" fmla="*/ 142222 h 142221"/>
                <a:gd name="connsiteX10" fmla="*/ 432 w 61202"/>
                <a:gd name="connsiteY10" fmla="*/ 114820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202" h="142221">
                  <a:moveTo>
                    <a:pt x="432" y="114820"/>
                  </a:moveTo>
                  <a:lnTo>
                    <a:pt x="15092" y="106343"/>
                  </a:lnTo>
                  <a:lnTo>
                    <a:pt x="15092" y="44654"/>
                  </a:lnTo>
                  <a:lnTo>
                    <a:pt x="0" y="53374"/>
                  </a:lnTo>
                  <a:lnTo>
                    <a:pt x="0" y="26484"/>
                  </a:lnTo>
                  <a:lnTo>
                    <a:pt x="45923" y="0"/>
                  </a:lnTo>
                  <a:lnTo>
                    <a:pt x="45923" y="88551"/>
                  </a:lnTo>
                  <a:lnTo>
                    <a:pt x="61203" y="79723"/>
                  </a:lnTo>
                  <a:lnTo>
                    <a:pt x="61203" y="107152"/>
                  </a:lnTo>
                  <a:lnTo>
                    <a:pt x="432" y="142222"/>
                  </a:lnTo>
                  <a:lnTo>
                    <a:pt x="432" y="114820"/>
                  </a:lnTo>
                  <a:close/>
                </a:path>
              </a:pathLst>
            </a:custGeom>
            <a:solidFill>
              <a:schemeClr val="accent2"/>
            </a:solidFill>
            <a:ln w="2700" cap="flat">
              <a:noFill/>
              <a:prstDash val="solid"/>
              <a:miter/>
            </a:ln>
          </p:spPr>
          <p:txBody>
            <a:bodyPr rtlCol="0" anchor="ctr"/>
            <a:lstStyle/>
            <a:p>
              <a:endParaRPr lang="de-DE"/>
            </a:p>
          </p:txBody>
        </p:sp>
        <p:sp>
          <p:nvSpPr>
            <p:cNvPr id="41" name="Freihandform: Form 40">
              <a:extLst>
                <a:ext uri="{FF2B5EF4-FFF2-40B4-BE49-F238E27FC236}">
                  <a16:creationId xmlns:a16="http://schemas.microsoft.com/office/drawing/2014/main" id="{E0D60F6A-D796-6431-354D-CB40F8565C9A}"/>
                </a:ext>
              </a:extLst>
            </p:cNvPr>
            <p:cNvSpPr/>
            <p:nvPr/>
          </p:nvSpPr>
          <p:spPr>
            <a:xfrm>
              <a:off x="9786006" y="2597513"/>
              <a:ext cx="501723" cy="1142288"/>
            </a:xfrm>
            <a:custGeom>
              <a:avLst/>
              <a:gdLst>
                <a:gd name="connsiteX0" fmla="*/ 1755 w 66440"/>
                <a:gd name="connsiteY0" fmla="*/ 117087 h 151266"/>
                <a:gd name="connsiteX1" fmla="*/ 15091 w 66440"/>
                <a:gd name="connsiteY1" fmla="*/ 109393 h 151266"/>
                <a:gd name="connsiteX2" fmla="*/ 15091 w 66440"/>
                <a:gd name="connsiteY2" fmla="*/ 53725 h 151266"/>
                <a:gd name="connsiteX3" fmla="*/ 0 w 66440"/>
                <a:gd name="connsiteY3" fmla="*/ 62445 h 151266"/>
                <a:gd name="connsiteX4" fmla="*/ 0 w 66440"/>
                <a:gd name="connsiteY4" fmla="*/ 29535 h 151266"/>
                <a:gd name="connsiteX5" fmla="*/ 51133 w 66440"/>
                <a:gd name="connsiteY5" fmla="*/ 0 h 151266"/>
                <a:gd name="connsiteX6" fmla="*/ 51133 w 66440"/>
                <a:gd name="connsiteY6" fmla="*/ 88578 h 151266"/>
                <a:gd name="connsiteX7" fmla="*/ 66440 w 66440"/>
                <a:gd name="connsiteY7" fmla="*/ 79750 h 151266"/>
                <a:gd name="connsiteX8" fmla="*/ 66440 w 66440"/>
                <a:gd name="connsiteY8" fmla="*/ 113173 h 151266"/>
                <a:gd name="connsiteX9" fmla="*/ 432 w 66440"/>
                <a:gd name="connsiteY9" fmla="*/ 151266 h 151266"/>
                <a:gd name="connsiteX10" fmla="*/ 432 w 66440"/>
                <a:gd name="connsiteY10" fmla="*/ 117843 h 151266"/>
                <a:gd name="connsiteX11" fmla="*/ 1755 w 66440"/>
                <a:gd name="connsiteY11" fmla="*/ 117087 h 151266"/>
                <a:gd name="connsiteX12" fmla="*/ 1755 w 66440"/>
                <a:gd name="connsiteY12" fmla="*/ 117087 h 151266"/>
                <a:gd name="connsiteX13" fmla="*/ 19033 w 66440"/>
                <a:gd name="connsiteY13" fmla="*/ 113146 h 151266"/>
                <a:gd name="connsiteX14" fmla="*/ 5696 w 66440"/>
                <a:gd name="connsiteY14" fmla="*/ 120840 h 151266"/>
                <a:gd name="connsiteX15" fmla="*/ 5696 w 66440"/>
                <a:gd name="connsiteY15" fmla="*/ 142249 h 151266"/>
                <a:gd name="connsiteX16" fmla="*/ 61230 w 66440"/>
                <a:gd name="connsiteY16" fmla="*/ 110176 h 151266"/>
                <a:gd name="connsiteX17" fmla="*/ 61230 w 66440"/>
                <a:gd name="connsiteY17" fmla="*/ 88767 h 151266"/>
                <a:gd name="connsiteX18" fmla="*/ 45923 w 66440"/>
                <a:gd name="connsiteY18" fmla="*/ 97595 h 151266"/>
                <a:gd name="connsiteX19" fmla="*/ 45923 w 66440"/>
                <a:gd name="connsiteY19" fmla="*/ 9044 h 151266"/>
                <a:gd name="connsiteX20" fmla="*/ 5237 w 66440"/>
                <a:gd name="connsiteY20" fmla="*/ 32532 h 151266"/>
                <a:gd name="connsiteX21" fmla="*/ 5237 w 66440"/>
                <a:gd name="connsiteY21" fmla="*/ 53401 h 151266"/>
                <a:gd name="connsiteX22" fmla="*/ 20329 w 66440"/>
                <a:gd name="connsiteY22" fmla="*/ 44681 h 151266"/>
                <a:gd name="connsiteX23" fmla="*/ 20329 w 66440"/>
                <a:gd name="connsiteY23" fmla="*/ 112390 h 151266"/>
                <a:gd name="connsiteX24" fmla="*/ 19006 w 66440"/>
                <a:gd name="connsiteY24" fmla="*/ 113146 h 15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440" h="151266">
                  <a:moveTo>
                    <a:pt x="1755" y="117087"/>
                  </a:moveTo>
                  <a:lnTo>
                    <a:pt x="15091" y="109393"/>
                  </a:lnTo>
                  <a:lnTo>
                    <a:pt x="15091" y="53725"/>
                  </a:lnTo>
                  <a:lnTo>
                    <a:pt x="0" y="62445"/>
                  </a:lnTo>
                  <a:lnTo>
                    <a:pt x="0" y="29535"/>
                  </a:lnTo>
                  <a:lnTo>
                    <a:pt x="51133" y="0"/>
                  </a:lnTo>
                  <a:lnTo>
                    <a:pt x="51133" y="88578"/>
                  </a:lnTo>
                  <a:lnTo>
                    <a:pt x="66440" y="79750"/>
                  </a:lnTo>
                  <a:lnTo>
                    <a:pt x="66440" y="113173"/>
                  </a:lnTo>
                  <a:cubicBezTo>
                    <a:pt x="44438" y="125862"/>
                    <a:pt x="22435" y="138577"/>
                    <a:pt x="432" y="151266"/>
                  </a:cubicBezTo>
                  <a:lnTo>
                    <a:pt x="432" y="117843"/>
                  </a:lnTo>
                  <a:lnTo>
                    <a:pt x="1755" y="117087"/>
                  </a:lnTo>
                  <a:lnTo>
                    <a:pt x="1755" y="117087"/>
                  </a:lnTo>
                  <a:close/>
                  <a:moveTo>
                    <a:pt x="19033" y="113146"/>
                  </a:moveTo>
                  <a:lnTo>
                    <a:pt x="5696" y="120840"/>
                  </a:lnTo>
                  <a:lnTo>
                    <a:pt x="5696" y="142249"/>
                  </a:lnTo>
                  <a:lnTo>
                    <a:pt x="61230" y="110176"/>
                  </a:lnTo>
                  <a:lnTo>
                    <a:pt x="61230" y="88767"/>
                  </a:lnTo>
                  <a:lnTo>
                    <a:pt x="45923" y="97595"/>
                  </a:lnTo>
                  <a:lnTo>
                    <a:pt x="45923" y="9044"/>
                  </a:lnTo>
                  <a:lnTo>
                    <a:pt x="5237" y="32532"/>
                  </a:lnTo>
                  <a:lnTo>
                    <a:pt x="5237" y="53401"/>
                  </a:lnTo>
                  <a:lnTo>
                    <a:pt x="20329" y="44681"/>
                  </a:lnTo>
                  <a:lnTo>
                    <a:pt x="20329" y="112390"/>
                  </a:lnTo>
                  <a:lnTo>
                    <a:pt x="19006" y="113146"/>
                  </a:lnTo>
                  <a:close/>
                </a:path>
              </a:pathLst>
            </a:custGeom>
            <a:solidFill>
              <a:srgbClr val="000000"/>
            </a:solidFill>
            <a:ln w="2700" cap="flat">
              <a:noFill/>
              <a:prstDash val="solid"/>
              <a:miter/>
            </a:ln>
          </p:spPr>
          <p:txBody>
            <a:bodyPr rtlCol="0" anchor="ctr"/>
            <a:lstStyle/>
            <a:p>
              <a:endParaRPr lang="de-DE"/>
            </a:p>
          </p:txBody>
        </p:sp>
        <p:sp>
          <p:nvSpPr>
            <p:cNvPr id="42" name="Freihandform: Form 41">
              <a:extLst>
                <a:ext uri="{FF2B5EF4-FFF2-40B4-BE49-F238E27FC236}">
                  <a16:creationId xmlns:a16="http://schemas.microsoft.com/office/drawing/2014/main" id="{86CE2231-1041-A02E-6C65-BBA2A7701EF6}"/>
                </a:ext>
              </a:extLst>
            </p:cNvPr>
            <p:cNvSpPr/>
            <p:nvPr/>
          </p:nvSpPr>
          <p:spPr>
            <a:xfrm>
              <a:off x="9924229" y="2296034"/>
              <a:ext cx="238115" cy="307551"/>
            </a:xfrm>
            <a:custGeom>
              <a:avLst/>
              <a:gdLst>
                <a:gd name="connsiteX0" fmla="*/ 4616 w 31532"/>
                <a:gd name="connsiteY0" fmla="*/ 13925 h 40727"/>
                <a:gd name="connsiteX1" fmla="*/ 15766 w 31532"/>
                <a:gd name="connsiteY1" fmla="*/ 2154 h 40727"/>
                <a:gd name="connsiteX2" fmla="*/ 26916 w 31532"/>
                <a:gd name="connsiteY2" fmla="*/ 1047 h 40727"/>
                <a:gd name="connsiteX3" fmla="*/ 31533 w 31532"/>
                <a:gd name="connsiteY3" fmla="*/ 11252 h 40727"/>
                <a:gd name="connsiteX4" fmla="*/ 26916 w 31532"/>
                <a:gd name="connsiteY4" fmla="*/ 26802 h 40727"/>
                <a:gd name="connsiteX5" fmla="*/ 15766 w 31532"/>
                <a:gd name="connsiteY5" fmla="*/ 38573 h 40727"/>
                <a:gd name="connsiteX6" fmla="*/ 4616 w 31532"/>
                <a:gd name="connsiteY6" fmla="*/ 39680 h 40727"/>
                <a:gd name="connsiteX7" fmla="*/ 0 w 31532"/>
                <a:gd name="connsiteY7" fmla="*/ 29475 h 40727"/>
                <a:gd name="connsiteX8" fmla="*/ 4616 w 31532"/>
                <a:gd name="connsiteY8" fmla="*/ 13925 h 4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32" h="40727">
                  <a:moveTo>
                    <a:pt x="4616" y="13925"/>
                  </a:moveTo>
                  <a:cubicBezTo>
                    <a:pt x="7478" y="8984"/>
                    <a:pt x="11420" y="4665"/>
                    <a:pt x="15766" y="2154"/>
                  </a:cubicBezTo>
                  <a:cubicBezTo>
                    <a:pt x="20113" y="-357"/>
                    <a:pt x="24054" y="-600"/>
                    <a:pt x="26916" y="1047"/>
                  </a:cubicBezTo>
                  <a:cubicBezTo>
                    <a:pt x="29778" y="2694"/>
                    <a:pt x="31533" y="6230"/>
                    <a:pt x="31533" y="11252"/>
                  </a:cubicBezTo>
                  <a:cubicBezTo>
                    <a:pt x="31533" y="16273"/>
                    <a:pt x="29778" y="21862"/>
                    <a:pt x="26916" y="26802"/>
                  </a:cubicBezTo>
                  <a:cubicBezTo>
                    <a:pt x="24054" y="31743"/>
                    <a:pt x="20113" y="36063"/>
                    <a:pt x="15766" y="38573"/>
                  </a:cubicBezTo>
                  <a:cubicBezTo>
                    <a:pt x="11420" y="41084"/>
                    <a:pt x="7478" y="41327"/>
                    <a:pt x="4616" y="39680"/>
                  </a:cubicBezTo>
                  <a:cubicBezTo>
                    <a:pt x="1755" y="38033"/>
                    <a:pt x="0" y="34497"/>
                    <a:pt x="0" y="29475"/>
                  </a:cubicBezTo>
                  <a:cubicBezTo>
                    <a:pt x="0" y="24454"/>
                    <a:pt x="1755" y="18865"/>
                    <a:pt x="4616" y="13925"/>
                  </a:cubicBezTo>
                  <a:close/>
                </a:path>
              </a:pathLst>
            </a:custGeom>
            <a:solidFill>
              <a:schemeClr val="accent2"/>
            </a:solidFill>
            <a:ln w="2700" cap="flat">
              <a:noFill/>
              <a:prstDash val="solid"/>
              <a:miter/>
            </a:ln>
          </p:spPr>
          <p:txBody>
            <a:bodyPr rtlCol="0" anchor="ctr"/>
            <a:lstStyle/>
            <a:p>
              <a:endParaRPr lang="de-DE"/>
            </a:p>
          </p:txBody>
        </p:sp>
        <p:sp>
          <p:nvSpPr>
            <p:cNvPr id="43" name="Freihandform: Form 42">
              <a:extLst>
                <a:ext uri="{FF2B5EF4-FFF2-40B4-BE49-F238E27FC236}">
                  <a16:creationId xmlns:a16="http://schemas.microsoft.com/office/drawing/2014/main" id="{323CCBE4-E337-9A6F-D0BF-E33456366C4A}"/>
                </a:ext>
              </a:extLst>
            </p:cNvPr>
            <p:cNvSpPr/>
            <p:nvPr/>
          </p:nvSpPr>
          <p:spPr>
            <a:xfrm>
              <a:off x="9904663" y="2276347"/>
              <a:ext cx="277466" cy="346909"/>
            </a:xfrm>
            <a:custGeom>
              <a:avLst/>
              <a:gdLst>
                <a:gd name="connsiteX0" fmla="*/ 10421 w 36743"/>
                <a:gd name="connsiteY0" fmla="*/ 7838 h 45939"/>
                <a:gd name="connsiteX1" fmla="*/ 24135 w 36743"/>
                <a:gd name="connsiteY1" fmla="*/ 63 h 45939"/>
                <a:gd name="connsiteX2" fmla="*/ 30804 w 36743"/>
                <a:gd name="connsiteY2" fmla="*/ 1413 h 45939"/>
                <a:gd name="connsiteX3" fmla="*/ 35312 w 36743"/>
                <a:gd name="connsiteY3" fmla="*/ 6516 h 45939"/>
                <a:gd name="connsiteX4" fmla="*/ 36743 w 36743"/>
                <a:gd name="connsiteY4" fmla="*/ 13859 h 45939"/>
                <a:gd name="connsiteX5" fmla="*/ 35447 w 36743"/>
                <a:gd name="connsiteY5" fmla="*/ 22255 h 45939"/>
                <a:gd name="connsiteX6" fmla="*/ 31775 w 36743"/>
                <a:gd name="connsiteY6" fmla="*/ 30705 h 45939"/>
                <a:gd name="connsiteX7" fmla="*/ 26295 w 36743"/>
                <a:gd name="connsiteY7" fmla="*/ 38129 h 45939"/>
                <a:gd name="connsiteX8" fmla="*/ 19681 w 36743"/>
                <a:gd name="connsiteY8" fmla="*/ 43448 h 45939"/>
                <a:gd name="connsiteX9" fmla="*/ 12608 w 36743"/>
                <a:gd name="connsiteY9" fmla="*/ 45878 h 45939"/>
                <a:gd name="connsiteX10" fmla="*/ 1430 w 36743"/>
                <a:gd name="connsiteY10" fmla="*/ 39425 h 45939"/>
                <a:gd name="connsiteX11" fmla="*/ 0 w 36743"/>
                <a:gd name="connsiteY11" fmla="*/ 32082 h 45939"/>
                <a:gd name="connsiteX12" fmla="*/ 1323 w 36743"/>
                <a:gd name="connsiteY12" fmla="*/ 23686 h 45939"/>
                <a:gd name="connsiteX13" fmla="*/ 10475 w 36743"/>
                <a:gd name="connsiteY13" fmla="*/ 7838 h 45939"/>
                <a:gd name="connsiteX14" fmla="*/ 10475 w 36743"/>
                <a:gd name="connsiteY14" fmla="*/ 7838 h 45939"/>
                <a:gd name="connsiteX15" fmla="*/ 14200 w 36743"/>
                <a:gd name="connsiteY15" fmla="*/ 11429 h 45939"/>
                <a:gd name="connsiteX16" fmla="*/ 6263 w 36743"/>
                <a:gd name="connsiteY16" fmla="*/ 25171 h 45939"/>
                <a:gd name="connsiteX17" fmla="*/ 5183 w 36743"/>
                <a:gd name="connsiteY17" fmla="*/ 32082 h 45939"/>
                <a:gd name="connsiteX18" fmla="*/ 6155 w 36743"/>
                <a:gd name="connsiteY18" fmla="*/ 37293 h 45939"/>
                <a:gd name="connsiteX19" fmla="*/ 12068 w 36743"/>
                <a:gd name="connsiteY19" fmla="*/ 40694 h 45939"/>
                <a:gd name="connsiteX20" fmla="*/ 17035 w 36743"/>
                <a:gd name="connsiteY20" fmla="*/ 38939 h 45939"/>
                <a:gd name="connsiteX21" fmla="*/ 22488 w 36743"/>
                <a:gd name="connsiteY21" fmla="*/ 34539 h 45939"/>
                <a:gd name="connsiteX22" fmla="*/ 27240 w 36743"/>
                <a:gd name="connsiteY22" fmla="*/ 28113 h 45939"/>
                <a:gd name="connsiteX23" fmla="*/ 30425 w 36743"/>
                <a:gd name="connsiteY23" fmla="*/ 20797 h 45939"/>
                <a:gd name="connsiteX24" fmla="*/ 31506 w 36743"/>
                <a:gd name="connsiteY24" fmla="*/ 13886 h 45939"/>
                <a:gd name="connsiteX25" fmla="*/ 30533 w 36743"/>
                <a:gd name="connsiteY25" fmla="*/ 8702 h 45939"/>
                <a:gd name="connsiteX26" fmla="*/ 28185 w 36743"/>
                <a:gd name="connsiteY26" fmla="*/ 5949 h 45939"/>
                <a:gd name="connsiteX27" fmla="*/ 24621 w 36743"/>
                <a:gd name="connsiteY27" fmla="*/ 5274 h 45939"/>
                <a:gd name="connsiteX28" fmla="*/ 14200 w 36743"/>
                <a:gd name="connsiteY28" fmla="*/ 11429 h 4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743" h="45939">
                  <a:moveTo>
                    <a:pt x="10421" y="7838"/>
                  </a:moveTo>
                  <a:cubicBezTo>
                    <a:pt x="13930" y="4140"/>
                    <a:pt x="18898" y="576"/>
                    <a:pt x="24135" y="63"/>
                  </a:cubicBezTo>
                  <a:cubicBezTo>
                    <a:pt x="26619" y="-180"/>
                    <a:pt x="28887" y="279"/>
                    <a:pt x="30804" y="1413"/>
                  </a:cubicBezTo>
                  <a:cubicBezTo>
                    <a:pt x="32747" y="2520"/>
                    <a:pt x="34286" y="4248"/>
                    <a:pt x="35312" y="6516"/>
                  </a:cubicBezTo>
                  <a:cubicBezTo>
                    <a:pt x="36230" y="8567"/>
                    <a:pt x="36743" y="11024"/>
                    <a:pt x="36743" y="13859"/>
                  </a:cubicBezTo>
                  <a:cubicBezTo>
                    <a:pt x="36743" y="16694"/>
                    <a:pt x="36284" y="19420"/>
                    <a:pt x="35447" y="22255"/>
                  </a:cubicBezTo>
                  <a:cubicBezTo>
                    <a:pt x="34583" y="25144"/>
                    <a:pt x="33341" y="28005"/>
                    <a:pt x="31775" y="30705"/>
                  </a:cubicBezTo>
                  <a:cubicBezTo>
                    <a:pt x="30237" y="33405"/>
                    <a:pt x="28347" y="35916"/>
                    <a:pt x="26295" y="38129"/>
                  </a:cubicBezTo>
                  <a:cubicBezTo>
                    <a:pt x="24271" y="40262"/>
                    <a:pt x="22030" y="42071"/>
                    <a:pt x="19681" y="43448"/>
                  </a:cubicBezTo>
                  <a:cubicBezTo>
                    <a:pt x="17224" y="44879"/>
                    <a:pt x="14822" y="45662"/>
                    <a:pt x="12608" y="45878"/>
                  </a:cubicBezTo>
                  <a:cubicBezTo>
                    <a:pt x="7640" y="46364"/>
                    <a:pt x="3482" y="43961"/>
                    <a:pt x="1430" y="39425"/>
                  </a:cubicBezTo>
                  <a:cubicBezTo>
                    <a:pt x="513" y="37401"/>
                    <a:pt x="0" y="34917"/>
                    <a:pt x="0" y="32082"/>
                  </a:cubicBezTo>
                  <a:cubicBezTo>
                    <a:pt x="0" y="29247"/>
                    <a:pt x="486" y="26521"/>
                    <a:pt x="1323" y="23686"/>
                  </a:cubicBezTo>
                  <a:cubicBezTo>
                    <a:pt x="3023" y="17935"/>
                    <a:pt x="6344" y="12212"/>
                    <a:pt x="10475" y="7838"/>
                  </a:cubicBezTo>
                  <a:lnTo>
                    <a:pt x="10475" y="7838"/>
                  </a:lnTo>
                  <a:close/>
                  <a:moveTo>
                    <a:pt x="14200" y="11429"/>
                  </a:moveTo>
                  <a:cubicBezTo>
                    <a:pt x="10610" y="15209"/>
                    <a:pt x="7748" y="20176"/>
                    <a:pt x="6263" y="25171"/>
                  </a:cubicBezTo>
                  <a:cubicBezTo>
                    <a:pt x="5561" y="27520"/>
                    <a:pt x="5183" y="29868"/>
                    <a:pt x="5183" y="32082"/>
                  </a:cubicBezTo>
                  <a:cubicBezTo>
                    <a:pt x="5183" y="34188"/>
                    <a:pt x="5534" y="35916"/>
                    <a:pt x="6155" y="37293"/>
                  </a:cubicBezTo>
                  <a:cubicBezTo>
                    <a:pt x="7289" y="39803"/>
                    <a:pt x="9314" y="40964"/>
                    <a:pt x="12068" y="40694"/>
                  </a:cubicBezTo>
                  <a:cubicBezTo>
                    <a:pt x="13552" y="40559"/>
                    <a:pt x="15226" y="39965"/>
                    <a:pt x="17035" y="38939"/>
                  </a:cubicBezTo>
                  <a:cubicBezTo>
                    <a:pt x="18952" y="37833"/>
                    <a:pt x="20788" y="36321"/>
                    <a:pt x="22488" y="34539"/>
                  </a:cubicBezTo>
                  <a:cubicBezTo>
                    <a:pt x="24271" y="32649"/>
                    <a:pt x="25890" y="30462"/>
                    <a:pt x="27240" y="28113"/>
                  </a:cubicBezTo>
                  <a:cubicBezTo>
                    <a:pt x="28590" y="25792"/>
                    <a:pt x="29670" y="23281"/>
                    <a:pt x="30425" y="20797"/>
                  </a:cubicBezTo>
                  <a:cubicBezTo>
                    <a:pt x="31127" y="18448"/>
                    <a:pt x="31506" y="16100"/>
                    <a:pt x="31506" y="13886"/>
                  </a:cubicBezTo>
                  <a:cubicBezTo>
                    <a:pt x="31506" y="11807"/>
                    <a:pt x="31154" y="10052"/>
                    <a:pt x="30533" y="8702"/>
                  </a:cubicBezTo>
                  <a:cubicBezTo>
                    <a:pt x="29967" y="7433"/>
                    <a:pt x="29157" y="6516"/>
                    <a:pt x="28185" y="5949"/>
                  </a:cubicBezTo>
                  <a:cubicBezTo>
                    <a:pt x="27213" y="5382"/>
                    <a:pt x="25998" y="5139"/>
                    <a:pt x="24621" y="5274"/>
                  </a:cubicBezTo>
                  <a:cubicBezTo>
                    <a:pt x="20734" y="5652"/>
                    <a:pt x="16765" y="8729"/>
                    <a:pt x="14200" y="11429"/>
                  </a:cubicBezTo>
                  <a:close/>
                </a:path>
              </a:pathLst>
            </a:custGeom>
            <a:solidFill>
              <a:srgbClr val="000000"/>
            </a:solidFill>
            <a:ln w="2700" cap="flat">
              <a:noFill/>
              <a:prstDash val="solid"/>
              <a:miter/>
            </a:ln>
          </p:spPr>
          <p:txBody>
            <a:bodyPr rtlCol="0" anchor="ctr"/>
            <a:lstStyle/>
            <a:p>
              <a:endParaRPr lang="de-DE"/>
            </a:p>
          </p:txBody>
        </p:sp>
      </p:grpSp>
    </p:spTree>
    <p:extLst>
      <p:ext uri="{BB962C8B-B14F-4D97-AF65-F5344CB8AC3E}">
        <p14:creationId xmlns:p14="http://schemas.microsoft.com/office/powerpoint/2010/main" val="404879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 1">
    <p:bg>
      <p:bgPr>
        <a:solidFill>
          <a:schemeClr val="bg1"/>
        </a:solidFill>
        <a:effectLst/>
      </p:bgPr>
    </p:bg>
    <p:spTree>
      <p:nvGrpSpPr>
        <p:cNvPr id="1" name=""/>
        <p:cNvGrpSpPr/>
        <p:nvPr/>
      </p:nvGrpSpPr>
      <p:grpSpPr>
        <a:xfrm>
          <a:off x="0" y="0"/>
          <a:ext cx="0" cy="0"/>
          <a:chOff x="0" y="0"/>
          <a:chExt cx="0" cy="0"/>
        </a:xfrm>
      </p:grpSpPr>
      <p:sp>
        <p:nvSpPr>
          <p:cNvPr id="8" name="Inhaltsplatzhalter 4">
            <a:extLst>
              <a:ext uri="{FF2B5EF4-FFF2-40B4-BE49-F238E27FC236}">
                <a16:creationId xmlns:a16="http://schemas.microsoft.com/office/drawing/2014/main" id="{E5CA1AAA-5DC9-1EEC-9F88-215740A1BE84}"/>
              </a:ext>
            </a:extLst>
          </p:cNvPr>
          <p:cNvSpPr>
            <a:spLocks noGrp="1"/>
          </p:cNvSpPr>
          <p:nvPr>
            <p:ph sz="quarter" idx="18"/>
          </p:nvPr>
        </p:nvSpPr>
        <p:spPr>
          <a:xfrm>
            <a:off x="288001" y="4241434"/>
            <a:ext cx="7968024" cy="2136000"/>
          </a:xfrm>
          <a:prstGeom prst="rect">
            <a:avLst/>
          </a:prstGeom>
        </p:spPr>
        <p:txBody>
          <a:bodyPr anchor="b" anchorCtr="0"/>
          <a:lstStyle>
            <a:lvl1pPr>
              <a:defRPr sz="1600" b="0">
                <a:solidFill>
                  <a:schemeClr val="tx1"/>
                </a:solidFill>
                <a:latin typeface="+mn-lt"/>
              </a:defRPr>
            </a:lvl1pPr>
            <a:lvl2pPr marL="180975" indent="-180975">
              <a:buFontTx/>
              <a:buBlip>
                <a:blip r:embed="rId2"/>
              </a:buBlip>
              <a:defRPr sz="1600">
                <a:solidFill>
                  <a:schemeClr val="tx1"/>
                </a:solidFill>
                <a:latin typeface="+mn-lt"/>
              </a:defRPr>
            </a:lvl2pPr>
            <a:lvl3pPr>
              <a:defRPr sz="1400">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grpSp>
        <p:nvGrpSpPr>
          <p:cNvPr id="11" name="Gruppieren 10">
            <a:extLst>
              <a:ext uri="{FF2B5EF4-FFF2-40B4-BE49-F238E27FC236}">
                <a16:creationId xmlns:a16="http://schemas.microsoft.com/office/drawing/2014/main" id="{E62D3052-3D96-8563-35C4-C195DDD98625}"/>
              </a:ext>
            </a:extLst>
          </p:cNvPr>
          <p:cNvGrpSpPr/>
          <p:nvPr userDrawn="1"/>
        </p:nvGrpSpPr>
        <p:grpSpPr>
          <a:xfrm>
            <a:off x="8455237" y="838200"/>
            <a:ext cx="2969185" cy="1979418"/>
            <a:chOff x="8455237" y="838200"/>
            <a:chExt cx="2969185" cy="1979418"/>
          </a:xfrm>
        </p:grpSpPr>
        <p:sp>
          <p:nvSpPr>
            <p:cNvPr id="7" name="Freihandform: Form 6">
              <a:extLst>
                <a:ext uri="{FF2B5EF4-FFF2-40B4-BE49-F238E27FC236}">
                  <a16:creationId xmlns:a16="http://schemas.microsoft.com/office/drawing/2014/main" id="{B3283964-BF98-5195-AD40-2A81C54C6529}"/>
                </a:ext>
              </a:extLst>
            </p:cNvPr>
            <p:cNvSpPr/>
            <p:nvPr/>
          </p:nvSpPr>
          <p:spPr>
            <a:xfrm>
              <a:off x="8455237" y="838200"/>
              <a:ext cx="989767" cy="1979418"/>
            </a:xfrm>
            <a:custGeom>
              <a:avLst/>
              <a:gdLst>
                <a:gd name="connsiteX0" fmla="*/ 989767 w 989767"/>
                <a:gd name="connsiteY0" fmla="*/ 989768 h 1979418"/>
                <a:gd name="connsiteX1" fmla="*/ 989767 w 989767"/>
                <a:gd name="connsiteY1" fmla="*/ 989768 h 1979418"/>
                <a:gd name="connsiteX2" fmla="*/ 989767 w 989767"/>
                <a:gd name="connsiteY2" fmla="*/ 989651 h 1979418"/>
                <a:gd name="connsiteX3" fmla="*/ 989651 w 989767"/>
                <a:gd name="connsiteY3" fmla="*/ 989651 h 1979418"/>
                <a:gd name="connsiteX4" fmla="*/ 0 w 989767"/>
                <a:gd name="connsiteY4" fmla="*/ 0 h 1979418"/>
                <a:gd name="connsiteX5" fmla="*/ 0 w 989767"/>
                <a:gd name="connsiteY5" fmla="*/ 989651 h 1979418"/>
                <a:gd name="connsiteX6" fmla="*/ 0 w 989767"/>
                <a:gd name="connsiteY6" fmla="*/ 989651 h 1979418"/>
                <a:gd name="connsiteX7" fmla="*/ 0 w 989767"/>
                <a:gd name="connsiteY7" fmla="*/ 1979419 h 1979418"/>
                <a:gd name="connsiteX8" fmla="*/ 989651 w 989767"/>
                <a:gd name="connsiteY8" fmla="*/ 989768 h 1979418"/>
                <a:gd name="connsiteX9" fmla="*/ 989767 w 989767"/>
                <a:gd name="connsiteY9" fmla="*/ 989768 h 197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767" h="1979418">
                  <a:moveTo>
                    <a:pt x="989767" y="989768"/>
                  </a:moveTo>
                  <a:lnTo>
                    <a:pt x="989767" y="989768"/>
                  </a:lnTo>
                  <a:lnTo>
                    <a:pt x="989767" y="989651"/>
                  </a:lnTo>
                  <a:lnTo>
                    <a:pt x="989651" y="989651"/>
                  </a:lnTo>
                  <a:lnTo>
                    <a:pt x="0" y="0"/>
                  </a:lnTo>
                  <a:lnTo>
                    <a:pt x="0" y="989651"/>
                  </a:lnTo>
                  <a:lnTo>
                    <a:pt x="0" y="989651"/>
                  </a:lnTo>
                  <a:lnTo>
                    <a:pt x="0" y="1979419"/>
                  </a:lnTo>
                  <a:lnTo>
                    <a:pt x="989651" y="989768"/>
                  </a:lnTo>
                  <a:lnTo>
                    <a:pt x="989767" y="989768"/>
                  </a:lnTo>
                  <a:close/>
                </a:path>
              </a:pathLst>
            </a:custGeom>
            <a:solidFill>
              <a:schemeClr val="tx2"/>
            </a:solidFill>
            <a:ln w="11617" cap="flat">
              <a:noFill/>
              <a:prstDash val="solid"/>
              <a:miter/>
            </a:ln>
          </p:spPr>
          <p:txBody>
            <a:bodyPr rtlCol="0" anchor="ctr"/>
            <a:lstStyle/>
            <a:p>
              <a:endParaRPr lang="de-DE"/>
            </a:p>
          </p:txBody>
        </p:sp>
        <p:sp>
          <p:nvSpPr>
            <p:cNvPr id="9" name="Freihandform: Form 8">
              <a:extLst>
                <a:ext uri="{FF2B5EF4-FFF2-40B4-BE49-F238E27FC236}">
                  <a16:creationId xmlns:a16="http://schemas.microsoft.com/office/drawing/2014/main" id="{0265250A-1D5E-C6C8-3D71-D8670DF74457}"/>
                </a:ext>
              </a:extLst>
            </p:cNvPr>
            <p:cNvSpPr/>
            <p:nvPr/>
          </p:nvSpPr>
          <p:spPr>
            <a:xfrm>
              <a:off x="9444887" y="838200"/>
              <a:ext cx="989767" cy="1979418"/>
            </a:xfrm>
            <a:custGeom>
              <a:avLst/>
              <a:gdLst>
                <a:gd name="connsiteX0" fmla="*/ 989767 w 989767"/>
                <a:gd name="connsiteY0" fmla="*/ 989768 h 1979418"/>
                <a:gd name="connsiteX1" fmla="*/ 989767 w 989767"/>
                <a:gd name="connsiteY1" fmla="*/ 989768 h 1979418"/>
                <a:gd name="connsiteX2" fmla="*/ 989767 w 989767"/>
                <a:gd name="connsiteY2" fmla="*/ 989651 h 1979418"/>
                <a:gd name="connsiteX3" fmla="*/ 989767 w 989767"/>
                <a:gd name="connsiteY3" fmla="*/ 989651 h 1979418"/>
                <a:gd name="connsiteX4" fmla="*/ 116 w 989767"/>
                <a:gd name="connsiteY4" fmla="*/ 0 h 1979418"/>
                <a:gd name="connsiteX5" fmla="*/ 116 w 989767"/>
                <a:gd name="connsiteY5" fmla="*/ 989651 h 1979418"/>
                <a:gd name="connsiteX6" fmla="*/ 0 w 989767"/>
                <a:gd name="connsiteY6" fmla="*/ 989651 h 1979418"/>
                <a:gd name="connsiteX7" fmla="*/ 0 w 989767"/>
                <a:gd name="connsiteY7" fmla="*/ 1979419 h 1979418"/>
                <a:gd name="connsiteX8" fmla="*/ 989767 w 989767"/>
                <a:gd name="connsiteY8" fmla="*/ 989768 h 1979418"/>
                <a:gd name="connsiteX9" fmla="*/ 989767 w 989767"/>
                <a:gd name="connsiteY9" fmla="*/ 989768 h 197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767" h="1979418">
                  <a:moveTo>
                    <a:pt x="989767" y="989768"/>
                  </a:moveTo>
                  <a:lnTo>
                    <a:pt x="989767" y="989768"/>
                  </a:lnTo>
                  <a:lnTo>
                    <a:pt x="989767" y="989651"/>
                  </a:lnTo>
                  <a:lnTo>
                    <a:pt x="989767" y="989651"/>
                  </a:lnTo>
                  <a:lnTo>
                    <a:pt x="116" y="0"/>
                  </a:lnTo>
                  <a:lnTo>
                    <a:pt x="116" y="989651"/>
                  </a:lnTo>
                  <a:lnTo>
                    <a:pt x="0" y="989651"/>
                  </a:lnTo>
                  <a:lnTo>
                    <a:pt x="0" y="1979419"/>
                  </a:lnTo>
                  <a:lnTo>
                    <a:pt x="989767" y="989768"/>
                  </a:lnTo>
                  <a:lnTo>
                    <a:pt x="989767" y="989768"/>
                  </a:lnTo>
                  <a:close/>
                </a:path>
              </a:pathLst>
            </a:custGeom>
            <a:solidFill>
              <a:schemeClr val="accent1"/>
            </a:solidFill>
            <a:ln w="11617"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63C88A41-CE0A-6481-95FF-439BFF2B70BC}"/>
                </a:ext>
              </a:extLst>
            </p:cNvPr>
            <p:cNvSpPr/>
            <p:nvPr/>
          </p:nvSpPr>
          <p:spPr>
            <a:xfrm>
              <a:off x="10434655" y="838200"/>
              <a:ext cx="989767" cy="1979418"/>
            </a:xfrm>
            <a:custGeom>
              <a:avLst/>
              <a:gdLst>
                <a:gd name="connsiteX0" fmla="*/ 989767 w 989767"/>
                <a:gd name="connsiteY0" fmla="*/ 989768 h 1979418"/>
                <a:gd name="connsiteX1" fmla="*/ 989767 w 989767"/>
                <a:gd name="connsiteY1" fmla="*/ 989768 h 1979418"/>
                <a:gd name="connsiteX2" fmla="*/ 989767 w 989767"/>
                <a:gd name="connsiteY2" fmla="*/ 989651 h 1979418"/>
                <a:gd name="connsiteX3" fmla="*/ 989651 w 989767"/>
                <a:gd name="connsiteY3" fmla="*/ 989651 h 1979418"/>
                <a:gd name="connsiteX4" fmla="*/ 0 w 989767"/>
                <a:gd name="connsiteY4" fmla="*/ 0 h 1979418"/>
                <a:gd name="connsiteX5" fmla="*/ 0 w 989767"/>
                <a:gd name="connsiteY5" fmla="*/ 989651 h 1979418"/>
                <a:gd name="connsiteX6" fmla="*/ 0 w 989767"/>
                <a:gd name="connsiteY6" fmla="*/ 989651 h 1979418"/>
                <a:gd name="connsiteX7" fmla="*/ 0 w 989767"/>
                <a:gd name="connsiteY7" fmla="*/ 1979419 h 1979418"/>
                <a:gd name="connsiteX8" fmla="*/ 989651 w 989767"/>
                <a:gd name="connsiteY8" fmla="*/ 989768 h 1979418"/>
                <a:gd name="connsiteX9" fmla="*/ 989767 w 989767"/>
                <a:gd name="connsiteY9" fmla="*/ 989768 h 197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767" h="1979418">
                  <a:moveTo>
                    <a:pt x="989767" y="989768"/>
                  </a:moveTo>
                  <a:lnTo>
                    <a:pt x="989767" y="989768"/>
                  </a:lnTo>
                  <a:lnTo>
                    <a:pt x="989767" y="989651"/>
                  </a:lnTo>
                  <a:lnTo>
                    <a:pt x="989651" y="989651"/>
                  </a:lnTo>
                  <a:lnTo>
                    <a:pt x="0" y="0"/>
                  </a:lnTo>
                  <a:lnTo>
                    <a:pt x="0" y="989651"/>
                  </a:lnTo>
                  <a:lnTo>
                    <a:pt x="0" y="989651"/>
                  </a:lnTo>
                  <a:lnTo>
                    <a:pt x="0" y="1979419"/>
                  </a:lnTo>
                  <a:lnTo>
                    <a:pt x="989651" y="989768"/>
                  </a:lnTo>
                  <a:lnTo>
                    <a:pt x="989767" y="989768"/>
                  </a:lnTo>
                  <a:close/>
                </a:path>
              </a:pathLst>
            </a:custGeom>
            <a:solidFill>
              <a:schemeClr val="tx1"/>
            </a:solidFill>
            <a:ln w="11617" cap="flat">
              <a:noFill/>
              <a:prstDash val="solid"/>
              <a:miter/>
            </a:ln>
          </p:spPr>
          <p:txBody>
            <a:bodyPr rtlCol="0" anchor="ctr"/>
            <a:lstStyle/>
            <a:p>
              <a:endParaRPr lang="de-DE"/>
            </a:p>
          </p:txBody>
        </p:sp>
      </p:grpSp>
      <p:sp>
        <p:nvSpPr>
          <p:cNvPr id="4" name="Titel 3">
            <a:extLst>
              <a:ext uri="{FF2B5EF4-FFF2-40B4-BE49-F238E27FC236}">
                <a16:creationId xmlns:a16="http://schemas.microsoft.com/office/drawing/2014/main" id="{7DC2135E-DA18-F158-C28B-0272449E009B}"/>
              </a:ext>
            </a:extLst>
          </p:cNvPr>
          <p:cNvSpPr>
            <a:spLocks noGrp="1"/>
          </p:cNvSpPr>
          <p:nvPr>
            <p:ph type="title"/>
          </p:nvPr>
        </p:nvSpPr>
        <p:spPr>
          <a:xfrm>
            <a:off x="288002" y="1793781"/>
            <a:ext cx="7968023" cy="2232000"/>
          </a:xfrm>
        </p:spPr>
        <p:txBody>
          <a:bodyPr anchor="t" anchorCtr="0"/>
          <a:lstStyle>
            <a:lvl1pPr>
              <a:defRPr lang="de-DE" sz="4500" b="0" cap="all" baseline="0" dirty="0">
                <a:solidFill>
                  <a:schemeClr val="tx1"/>
                </a:solidFill>
                <a:latin typeface="+mn-lt"/>
                <a:ea typeface="+mn-ea"/>
                <a:cs typeface="+mn-cs"/>
              </a:defRPr>
            </a:lvl1pPr>
          </a:lstStyle>
          <a:p>
            <a:pPr marL="0" lvl="0">
              <a:lnSpc>
                <a:spcPct val="80000"/>
              </a:lnSpc>
            </a:pPr>
            <a:r>
              <a:rPr lang="de-DE"/>
              <a:t>Mastertitelformat bearbeiten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 2">
    <p:bg>
      <p:bgPr>
        <a:solidFill>
          <a:schemeClr val="bg1"/>
        </a:solidFill>
        <a:effectLst/>
      </p:bgPr>
    </p:bg>
    <p:spTree>
      <p:nvGrpSpPr>
        <p:cNvPr id="1" name=""/>
        <p:cNvGrpSpPr/>
        <p:nvPr/>
      </p:nvGrpSpPr>
      <p:grpSpPr>
        <a:xfrm>
          <a:off x="0" y="0"/>
          <a:ext cx="0" cy="0"/>
          <a:chOff x="0" y="0"/>
          <a:chExt cx="0" cy="0"/>
        </a:xfrm>
      </p:grpSpPr>
      <p:sp>
        <p:nvSpPr>
          <p:cNvPr id="11" name="Inhaltsplatzhalter 4">
            <a:extLst>
              <a:ext uri="{FF2B5EF4-FFF2-40B4-BE49-F238E27FC236}">
                <a16:creationId xmlns:a16="http://schemas.microsoft.com/office/drawing/2014/main" id="{1F6CF2C3-D0FB-A5D3-6132-D5E884DB02F6}"/>
              </a:ext>
            </a:extLst>
          </p:cNvPr>
          <p:cNvSpPr>
            <a:spLocks noGrp="1"/>
          </p:cNvSpPr>
          <p:nvPr>
            <p:ph sz="quarter" idx="18"/>
          </p:nvPr>
        </p:nvSpPr>
        <p:spPr>
          <a:xfrm>
            <a:off x="288000" y="4240799"/>
            <a:ext cx="7200000" cy="2134800"/>
          </a:xfrm>
          <a:prstGeom prst="rect">
            <a:avLst/>
          </a:prstGeom>
        </p:spPr>
        <p:txBody>
          <a:bodyPr anchor="b" anchorCtr="0"/>
          <a:lstStyle>
            <a:lvl1pPr>
              <a:defRPr sz="1600" b="0">
                <a:solidFill>
                  <a:schemeClr val="tx1"/>
                </a:solidFill>
                <a:latin typeface="+mn-lt"/>
              </a:defRPr>
            </a:lvl1pPr>
            <a:lvl2pPr marL="180975" indent="-180975">
              <a:buFontTx/>
              <a:buBlip>
                <a:blip r:embed="rId2"/>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Grafik 6">
            <a:extLst>
              <a:ext uri="{FF2B5EF4-FFF2-40B4-BE49-F238E27FC236}">
                <a16:creationId xmlns:a16="http://schemas.microsoft.com/office/drawing/2014/main" id="{959B6DE6-5499-9AF6-3E2A-D9F0D017919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388101" y="0"/>
            <a:ext cx="5803900" cy="6858000"/>
          </a:xfrm>
          <a:prstGeom prst="rect">
            <a:avLst/>
          </a:prstGeom>
        </p:spPr>
      </p:pic>
      <p:sp>
        <p:nvSpPr>
          <p:cNvPr id="4" name="Titel 3">
            <a:extLst>
              <a:ext uri="{FF2B5EF4-FFF2-40B4-BE49-F238E27FC236}">
                <a16:creationId xmlns:a16="http://schemas.microsoft.com/office/drawing/2014/main" id="{4CDE496E-1AA7-B306-885C-21CE24771E89}"/>
              </a:ext>
            </a:extLst>
          </p:cNvPr>
          <p:cNvSpPr>
            <a:spLocks noGrp="1"/>
          </p:cNvSpPr>
          <p:nvPr>
            <p:ph type="title"/>
          </p:nvPr>
        </p:nvSpPr>
        <p:spPr>
          <a:xfrm>
            <a:off x="287999" y="1792800"/>
            <a:ext cx="7199999" cy="2232001"/>
          </a:xfrm>
        </p:spPr>
        <p:txBody>
          <a:bodyPr anchor="t" anchorCtr="0"/>
          <a:lstStyle>
            <a:lvl1pPr>
              <a:defRPr sz="4500"/>
            </a:lvl1pPr>
          </a:lstStyle>
          <a:p>
            <a:r>
              <a:rPr lang="de-DE"/>
              <a:t>Mastertitelformat bearbeiten</a:t>
            </a:r>
          </a:p>
        </p:txBody>
      </p:sp>
    </p:spTree>
    <p:extLst>
      <p:ext uri="{BB962C8B-B14F-4D97-AF65-F5344CB8AC3E}">
        <p14:creationId xmlns:p14="http://schemas.microsoft.com/office/powerpoint/2010/main" val="3136619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 3">
    <p:bg>
      <p:bgPr>
        <a:solidFill>
          <a:schemeClr val="bg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918CE71C-8112-EF2E-EB58-C551044535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98213" y="1651164"/>
            <a:ext cx="5193787" cy="5206836"/>
          </a:xfrm>
          <a:prstGeom prst="rect">
            <a:avLst/>
          </a:prstGeom>
        </p:spPr>
      </p:pic>
      <p:sp>
        <p:nvSpPr>
          <p:cNvPr id="7" name="Titel 1">
            <a:extLst>
              <a:ext uri="{FF2B5EF4-FFF2-40B4-BE49-F238E27FC236}">
                <a16:creationId xmlns:a16="http://schemas.microsoft.com/office/drawing/2014/main" id="{BE6FCF4D-7477-36B8-BC45-6B9556EE3270}"/>
              </a:ext>
            </a:extLst>
          </p:cNvPr>
          <p:cNvSpPr>
            <a:spLocks noGrp="1"/>
          </p:cNvSpPr>
          <p:nvPr>
            <p:ph type="title" hasCustomPrompt="1"/>
          </p:nvPr>
        </p:nvSpPr>
        <p:spPr>
          <a:xfrm>
            <a:off x="288000" y="1792800"/>
            <a:ext cx="7740000" cy="2232000"/>
          </a:xfrm>
        </p:spPr>
        <p:txBody>
          <a:bodyPr anchor="t" anchorCtr="0">
            <a:noAutofit/>
          </a:bodyPr>
          <a:lstStyle>
            <a:lvl1pPr>
              <a:defRPr lang="de-DE" sz="4500" cap="all" baseline="0" dirty="0">
                <a:solidFill>
                  <a:schemeClr val="tx1"/>
                </a:solidFill>
                <a:latin typeface="+mj-lt"/>
                <a:ea typeface="+mj-ea"/>
                <a:cs typeface="+mj-cs"/>
              </a:defRPr>
            </a:lvl1pPr>
          </a:lstStyle>
          <a:p>
            <a:r>
              <a:rPr lang="de-DE"/>
              <a:t>Mastertextformat bearbeiten</a:t>
            </a:r>
          </a:p>
        </p:txBody>
      </p:sp>
      <p:sp>
        <p:nvSpPr>
          <p:cNvPr id="11" name="Inhaltsplatzhalter 4">
            <a:extLst>
              <a:ext uri="{FF2B5EF4-FFF2-40B4-BE49-F238E27FC236}">
                <a16:creationId xmlns:a16="http://schemas.microsoft.com/office/drawing/2014/main" id="{1F6CF2C3-D0FB-A5D3-6132-D5E884DB02F6}"/>
              </a:ext>
            </a:extLst>
          </p:cNvPr>
          <p:cNvSpPr>
            <a:spLocks noGrp="1"/>
          </p:cNvSpPr>
          <p:nvPr>
            <p:ph sz="quarter" idx="18"/>
          </p:nvPr>
        </p:nvSpPr>
        <p:spPr>
          <a:xfrm>
            <a:off x="288000" y="4240800"/>
            <a:ext cx="7200000" cy="2134800"/>
          </a:xfrm>
          <a:prstGeom prst="rect">
            <a:avLst/>
          </a:prstGeom>
        </p:spPr>
        <p:txBody>
          <a:bodyPr anchor="b" anchorCtr="0"/>
          <a:lstStyle>
            <a:lvl1pPr>
              <a:defRPr sz="1600" b="0">
                <a:solidFill>
                  <a:schemeClr val="tx1"/>
                </a:solidFill>
                <a:latin typeface="+mn-lt"/>
              </a:defRPr>
            </a:lvl1pPr>
            <a:lvl2pPr marL="180975" indent="-180975">
              <a:buFontTx/>
              <a:buBlip>
                <a:blip r:embed="rId4"/>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grpSp>
        <p:nvGrpSpPr>
          <p:cNvPr id="2" name="Gruppieren 1">
            <a:extLst>
              <a:ext uri="{FF2B5EF4-FFF2-40B4-BE49-F238E27FC236}">
                <a16:creationId xmlns:a16="http://schemas.microsoft.com/office/drawing/2014/main" id="{F5759562-C8A3-4A51-1C00-CDF574651495}"/>
              </a:ext>
            </a:extLst>
          </p:cNvPr>
          <p:cNvGrpSpPr/>
          <p:nvPr userDrawn="1"/>
        </p:nvGrpSpPr>
        <p:grpSpPr>
          <a:xfrm>
            <a:off x="8382984" y="2244882"/>
            <a:ext cx="3045230" cy="2412035"/>
            <a:chOff x="8382984" y="2244882"/>
            <a:chExt cx="3045230" cy="2412035"/>
          </a:xfrm>
        </p:grpSpPr>
        <p:sp>
          <p:nvSpPr>
            <p:cNvPr id="5" name="Freihandform: Form 4">
              <a:extLst>
                <a:ext uri="{FF2B5EF4-FFF2-40B4-BE49-F238E27FC236}">
                  <a16:creationId xmlns:a16="http://schemas.microsoft.com/office/drawing/2014/main" id="{EA4741D1-604B-CD1C-D370-1EFB9B76F006}"/>
                </a:ext>
              </a:extLst>
            </p:cNvPr>
            <p:cNvSpPr/>
            <p:nvPr/>
          </p:nvSpPr>
          <p:spPr>
            <a:xfrm>
              <a:off x="8403496" y="2265616"/>
              <a:ext cx="1019705" cy="1351715"/>
            </a:xfrm>
            <a:custGeom>
              <a:avLst/>
              <a:gdLst>
                <a:gd name="connsiteX0" fmla="*/ 116152 w 142177"/>
                <a:gd name="connsiteY0" fmla="*/ 3375 h 188469"/>
                <a:gd name="connsiteX1" fmla="*/ 80030 w 142177"/>
                <a:gd name="connsiteY1" fmla="*/ 4320 h 188469"/>
                <a:gd name="connsiteX2" fmla="*/ 33432 w 142177"/>
                <a:gd name="connsiteY2" fmla="*/ 41900 h 188469"/>
                <a:gd name="connsiteX3" fmla="*/ 4194 w 142177"/>
                <a:gd name="connsiteY3" fmla="*/ 99783 h 188469"/>
                <a:gd name="connsiteX4" fmla="*/ 2169 w 142177"/>
                <a:gd name="connsiteY4" fmla="*/ 148594 h 188469"/>
                <a:gd name="connsiteX5" fmla="*/ 18044 w 142177"/>
                <a:gd name="connsiteY5" fmla="*/ 173297 h 188469"/>
                <a:gd name="connsiteX6" fmla="*/ 27574 w 142177"/>
                <a:gd name="connsiteY6" fmla="*/ 178831 h 188469"/>
                <a:gd name="connsiteX7" fmla="*/ 44285 w 142177"/>
                <a:gd name="connsiteY7" fmla="*/ 188469 h 188469"/>
                <a:gd name="connsiteX8" fmla="*/ 142178 w 142177"/>
                <a:gd name="connsiteY8" fmla="*/ 18467 h 188469"/>
                <a:gd name="connsiteX9" fmla="*/ 116152 w 142177"/>
                <a:gd name="connsiteY9" fmla="*/ 3402 h 18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177" h="188469">
                  <a:moveTo>
                    <a:pt x="116152" y="3375"/>
                  </a:moveTo>
                  <a:cubicBezTo>
                    <a:pt x="103409" y="-2024"/>
                    <a:pt x="92691" y="-377"/>
                    <a:pt x="80030" y="4320"/>
                  </a:cubicBezTo>
                  <a:cubicBezTo>
                    <a:pt x="60592" y="12662"/>
                    <a:pt x="46580" y="25594"/>
                    <a:pt x="33432" y="41900"/>
                  </a:cubicBezTo>
                  <a:cubicBezTo>
                    <a:pt x="19583" y="60151"/>
                    <a:pt x="10484" y="77753"/>
                    <a:pt x="4194" y="99783"/>
                  </a:cubicBezTo>
                  <a:cubicBezTo>
                    <a:pt x="-18" y="116629"/>
                    <a:pt x="-1691" y="131505"/>
                    <a:pt x="2169" y="148594"/>
                  </a:cubicBezTo>
                  <a:cubicBezTo>
                    <a:pt x="5247" y="159339"/>
                    <a:pt x="9027" y="166520"/>
                    <a:pt x="18044" y="173297"/>
                  </a:cubicBezTo>
                  <a:lnTo>
                    <a:pt x="27574" y="178831"/>
                  </a:lnTo>
                  <a:lnTo>
                    <a:pt x="44285" y="188469"/>
                  </a:lnTo>
                  <a:lnTo>
                    <a:pt x="142178" y="18467"/>
                  </a:lnTo>
                  <a:lnTo>
                    <a:pt x="116152" y="3402"/>
                  </a:lnTo>
                  <a:close/>
                </a:path>
              </a:pathLst>
            </a:custGeom>
            <a:solidFill>
              <a:schemeClr val="tx2"/>
            </a:solidFill>
            <a:ln w="2700" cap="flat">
              <a:noFill/>
              <a:prstDash val="solid"/>
              <a:miter/>
            </a:ln>
          </p:spPr>
          <p:txBody>
            <a:bodyPr rtlCol="0" anchor="ctr"/>
            <a:lstStyle/>
            <a:p>
              <a:endParaRPr lang="de-DE"/>
            </a:p>
          </p:txBody>
        </p:sp>
        <p:sp>
          <p:nvSpPr>
            <p:cNvPr id="6" name="Freihandform: Form 5">
              <a:extLst>
                <a:ext uri="{FF2B5EF4-FFF2-40B4-BE49-F238E27FC236}">
                  <a16:creationId xmlns:a16="http://schemas.microsoft.com/office/drawing/2014/main" id="{CAAF6465-C792-26B6-DB80-838DBFB4D3A1}"/>
                </a:ext>
              </a:extLst>
            </p:cNvPr>
            <p:cNvSpPr/>
            <p:nvPr/>
          </p:nvSpPr>
          <p:spPr>
            <a:xfrm>
              <a:off x="8382984" y="2244882"/>
              <a:ext cx="1061145" cy="1393169"/>
            </a:xfrm>
            <a:custGeom>
              <a:avLst/>
              <a:gdLst>
                <a:gd name="connsiteX0" fmla="*/ 103084 w 147955"/>
                <a:gd name="connsiteY0" fmla="*/ 5835 h 194249"/>
                <a:gd name="connsiteX1" fmla="*/ 83916 w 147955"/>
                <a:gd name="connsiteY1" fmla="*/ 9939 h 194249"/>
                <a:gd name="connsiteX2" fmla="*/ 38587 w 147955"/>
                <a:gd name="connsiteY2" fmla="*/ 46601 h 194249"/>
                <a:gd name="connsiteX3" fmla="*/ 9889 w 147955"/>
                <a:gd name="connsiteY3" fmla="*/ 103484 h 194249"/>
                <a:gd name="connsiteX4" fmla="*/ 7891 w 147955"/>
                <a:gd name="connsiteY4" fmla="*/ 150811 h 194249"/>
                <a:gd name="connsiteX5" fmla="*/ 22659 w 147955"/>
                <a:gd name="connsiteY5" fmla="*/ 173866 h 194249"/>
                <a:gd name="connsiteX6" fmla="*/ 46092 w 147955"/>
                <a:gd name="connsiteY6" fmla="*/ 187338 h 194249"/>
                <a:gd name="connsiteX7" fmla="*/ 141096 w 147955"/>
                <a:gd name="connsiteY7" fmla="*/ 22384 h 194249"/>
                <a:gd name="connsiteX8" fmla="*/ 117716 w 147955"/>
                <a:gd name="connsiteY8" fmla="*/ 8832 h 194249"/>
                <a:gd name="connsiteX9" fmla="*/ 103084 w 147955"/>
                <a:gd name="connsiteY9" fmla="*/ 5781 h 194249"/>
                <a:gd name="connsiteX10" fmla="*/ 103084 w 147955"/>
                <a:gd name="connsiteY10" fmla="*/ 5781 h 194249"/>
                <a:gd name="connsiteX11" fmla="*/ 47172 w 147955"/>
                <a:gd name="connsiteY11" fmla="*/ 194249 h 194249"/>
                <a:gd name="connsiteX12" fmla="*/ 45714 w 147955"/>
                <a:gd name="connsiteY12" fmla="*/ 193871 h 194249"/>
                <a:gd name="connsiteX13" fmla="*/ 19473 w 147955"/>
                <a:gd name="connsiteY13" fmla="*/ 178699 h 194249"/>
                <a:gd name="connsiteX14" fmla="*/ 2276 w 147955"/>
                <a:gd name="connsiteY14" fmla="*/ 152269 h 194249"/>
                <a:gd name="connsiteX15" fmla="*/ 4274 w 147955"/>
                <a:gd name="connsiteY15" fmla="*/ 101972 h 194249"/>
                <a:gd name="connsiteX16" fmla="*/ 33998 w 147955"/>
                <a:gd name="connsiteY16" fmla="*/ 43010 h 194249"/>
                <a:gd name="connsiteX17" fmla="*/ 81756 w 147955"/>
                <a:gd name="connsiteY17" fmla="*/ 4539 h 194249"/>
                <a:gd name="connsiteX18" fmla="*/ 120146 w 147955"/>
                <a:gd name="connsiteY18" fmla="*/ 3567 h 194249"/>
                <a:gd name="connsiteX19" fmla="*/ 120470 w 147955"/>
                <a:gd name="connsiteY19" fmla="*/ 3729 h 194249"/>
                <a:gd name="connsiteX20" fmla="*/ 146495 w 147955"/>
                <a:gd name="connsiteY20" fmla="*/ 18794 h 194249"/>
                <a:gd name="connsiteX21" fmla="*/ 147575 w 147955"/>
                <a:gd name="connsiteY21" fmla="*/ 22789 h 194249"/>
                <a:gd name="connsiteX22" fmla="*/ 49656 w 147955"/>
                <a:gd name="connsiteY22" fmla="*/ 192792 h 194249"/>
                <a:gd name="connsiteX23" fmla="*/ 47901 w 147955"/>
                <a:gd name="connsiteY23" fmla="*/ 194114 h 194249"/>
                <a:gd name="connsiteX24" fmla="*/ 47172 w 147955"/>
                <a:gd name="connsiteY24" fmla="*/ 194222 h 19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7955" h="194249">
                  <a:moveTo>
                    <a:pt x="103084" y="5835"/>
                  </a:moveTo>
                  <a:cubicBezTo>
                    <a:pt x="96739" y="5835"/>
                    <a:pt x="90557" y="7482"/>
                    <a:pt x="83916" y="9939"/>
                  </a:cubicBezTo>
                  <a:cubicBezTo>
                    <a:pt x="67258" y="17120"/>
                    <a:pt x="53220" y="28459"/>
                    <a:pt x="38587" y="46601"/>
                  </a:cubicBezTo>
                  <a:cubicBezTo>
                    <a:pt x="24764" y="64824"/>
                    <a:pt x="15909" y="82399"/>
                    <a:pt x="9889" y="103484"/>
                  </a:cubicBezTo>
                  <a:cubicBezTo>
                    <a:pt x="5137" y="122382"/>
                    <a:pt x="4570" y="136124"/>
                    <a:pt x="7891" y="150811"/>
                  </a:cubicBezTo>
                  <a:cubicBezTo>
                    <a:pt x="10645" y="160368"/>
                    <a:pt x="13965" y="167279"/>
                    <a:pt x="22659" y="173866"/>
                  </a:cubicBezTo>
                  <a:lnTo>
                    <a:pt x="46092" y="187338"/>
                  </a:lnTo>
                  <a:lnTo>
                    <a:pt x="141096" y="22384"/>
                  </a:lnTo>
                  <a:lnTo>
                    <a:pt x="117716" y="8832"/>
                  </a:lnTo>
                  <a:cubicBezTo>
                    <a:pt x="112587" y="6672"/>
                    <a:pt x="107808" y="5781"/>
                    <a:pt x="103084" y="5781"/>
                  </a:cubicBezTo>
                  <a:lnTo>
                    <a:pt x="103084" y="5781"/>
                  </a:lnTo>
                  <a:close/>
                  <a:moveTo>
                    <a:pt x="47172" y="194249"/>
                  </a:moveTo>
                  <a:cubicBezTo>
                    <a:pt x="46659" y="194249"/>
                    <a:pt x="46146" y="194114"/>
                    <a:pt x="45714" y="193871"/>
                  </a:cubicBezTo>
                  <a:lnTo>
                    <a:pt x="19473" y="178699"/>
                  </a:lnTo>
                  <a:cubicBezTo>
                    <a:pt x="9187" y="171005"/>
                    <a:pt x="5326" y="162905"/>
                    <a:pt x="2276" y="152269"/>
                  </a:cubicBezTo>
                  <a:cubicBezTo>
                    <a:pt x="-2152" y="132722"/>
                    <a:pt x="629" y="116551"/>
                    <a:pt x="4274" y="101972"/>
                  </a:cubicBezTo>
                  <a:cubicBezTo>
                    <a:pt x="10537" y="80051"/>
                    <a:pt x="19689" y="61881"/>
                    <a:pt x="33998" y="43010"/>
                  </a:cubicBezTo>
                  <a:cubicBezTo>
                    <a:pt x="49305" y="24004"/>
                    <a:pt x="64019" y="12152"/>
                    <a:pt x="81756" y="4539"/>
                  </a:cubicBezTo>
                  <a:cubicBezTo>
                    <a:pt x="93068" y="327"/>
                    <a:pt x="105460" y="-2669"/>
                    <a:pt x="120146" y="3567"/>
                  </a:cubicBezTo>
                  <a:cubicBezTo>
                    <a:pt x="120254" y="3621"/>
                    <a:pt x="120362" y="3675"/>
                    <a:pt x="120470" y="3729"/>
                  </a:cubicBezTo>
                  <a:lnTo>
                    <a:pt x="146495" y="18794"/>
                  </a:lnTo>
                  <a:cubicBezTo>
                    <a:pt x="147899" y="19604"/>
                    <a:pt x="148358" y="21385"/>
                    <a:pt x="147575" y="22789"/>
                  </a:cubicBezTo>
                  <a:lnTo>
                    <a:pt x="49656" y="192792"/>
                  </a:lnTo>
                  <a:cubicBezTo>
                    <a:pt x="49278" y="193439"/>
                    <a:pt x="48630" y="193925"/>
                    <a:pt x="47901" y="194114"/>
                  </a:cubicBezTo>
                  <a:cubicBezTo>
                    <a:pt x="47658" y="194195"/>
                    <a:pt x="47415" y="194222"/>
                    <a:pt x="47172" y="194222"/>
                  </a:cubicBezTo>
                  <a:close/>
                </a:path>
              </a:pathLst>
            </a:custGeom>
            <a:solidFill>
              <a:srgbClr val="000000"/>
            </a:solidFill>
            <a:ln w="2700" cap="flat">
              <a:noFill/>
              <a:prstDash val="solid"/>
              <a:miter/>
            </a:ln>
          </p:spPr>
          <p:txBody>
            <a:bodyPr rtlCol="0" anchor="ctr"/>
            <a:lstStyle/>
            <a:p>
              <a:endParaRPr lang="de-DE"/>
            </a:p>
          </p:txBody>
        </p:sp>
        <p:sp>
          <p:nvSpPr>
            <p:cNvPr id="8" name="Freihandform: Form 7">
              <a:extLst>
                <a:ext uri="{FF2B5EF4-FFF2-40B4-BE49-F238E27FC236}">
                  <a16:creationId xmlns:a16="http://schemas.microsoft.com/office/drawing/2014/main" id="{AF979B9E-E6A7-FB03-3611-13E68A418FC3}"/>
                </a:ext>
              </a:extLst>
            </p:cNvPr>
            <p:cNvSpPr/>
            <p:nvPr/>
          </p:nvSpPr>
          <p:spPr>
            <a:xfrm>
              <a:off x="8592158" y="2374711"/>
              <a:ext cx="996209" cy="1286406"/>
            </a:xfrm>
            <a:custGeom>
              <a:avLst/>
              <a:gdLst>
                <a:gd name="connsiteX0" fmla="*/ 69464 w 138901"/>
                <a:gd name="connsiteY0" fmla="*/ 169883 h 179363"/>
                <a:gd name="connsiteX1" fmla="*/ 138902 w 138901"/>
                <a:gd name="connsiteY1" fmla="*/ 49610 h 179363"/>
                <a:gd name="connsiteX2" fmla="*/ 69464 w 138901"/>
                <a:gd name="connsiteY2" fmla="*/ 9492 h 179363"/>
                <a:gd name="connsiteX3" fmla="*/ 0 w 138901"/>
                <a:gd name="connsiteY3" fmla="*/ 129792 h 179363"/>
                <a:gd name="connsiteX4" fmla="*/ 69464 w 138901"/>
                <a:gd name="connsiteY4" fmla="*/ 169883 h 17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01" h="179363">
                  <a:moveTo>
                    <a:pt x="69464" y="169883"/>
                  </a:moveTo>
                  <a:cubicBezTo>
                    <a:pt x="107828" y="147745"/>
                    <a:pt x="138902" y="93913"/>
                    <a:pt x="138902" y="49610"/>
                  </a:cubicBezTo>
                  <a:cubicBezTo>
                    <a:pt x="138902" y="5307"/>
                    <a:pt x="107828" y="-12673"/>
                    <a:pt x="69464" y="9492"/>
                  </a:cubicBezTo>
                  <a:cubicBezTo>
                    <a:pt x="31101" y="31630"/>
                    <a:pt x="0" y="85516"/>
                    <a:pt x="0" y="129792"/>
                  </a:cubicBezTo>
                  <a:cubicBezTo>
                    <a:pt x="0" y="174068"/>
                    <a:pt x="31101" y="192021"/>
                    <a:pt x="69464" y="169883"/>
                  </a:cubicBezTo>
                  <a:close/>
                </a:path>
              </a:pathLst>
            </a:custGeom>
            <a:solidFill>
              <a:schemeClr val="accent1"/>
            </a:solidFill>
            <a:ln w="2700" cap="flat">
              <a:noFill/>
              <a:prstDash val="solid"/>
              <a:miter/>
            </a:ln>
          </p:spPr>
          <p:txBody>
            <a:bodyPr rtlCol="0" anchor="ctr"/>
            <a:lstStyle/>
            <a:p>
              <a:endParaRPr lang="de-DE"/>
            </a:p>
          </p:txBody>
        </p:sp>
        <p:sp>
          <p:nvSpPr>
            <p:cNvPr id="9" name="Freihandform: Form 8">
              <a:extLst>
                <a:ext uri="{FF2B5EF4-FFF2-40B4-BE49-F238E27FC236}">
                  <a16:creationId xmlns:a16="http://schemas.microsoft.com/office/drawing/2014/main" id="{9C130234-D0AF-9DE8-9B9F-1D5961298253}"/>
                </a:ext>
              </a:extLst>
            </p:cNvPr>
            <p:cNvSpPr/>
            <p:nvPr/>
          </p:nvSpPr>
          <p:spPr>
            <a:xfrm>
              <a:off x="8571251" y="2353804"/>
              <a:ext cx="1038030" cy="1328391"/>
            </a:xfrm>
            <a:custGeom>
              <a:avLst/>
              <a:gdLst>
                <a:gd name="connsiteX0" fmla="*/ 72380 w 144732"/>
                <a:gd name="connsiteY0" fmla="*/ 172799 h 185217"/>
                <a:gd name="connsiteX1" fmla="*/ 72380 w 144732"/>
                <a:gd name="connsiteY1" fmla="*/ 172799 h 185217"/>
                <a:gd name="connsiteX2" fmla="*/ 103373 w 144732"/>
                <a:gd name="connsiteY2" fmla="*/ 5820 h 185217"/>
                <a:gd name="connsiteX3" fmla="*/ 73838 w 144732"/>
                <a:gd name="connsiteY3" fmla="*/ 14945 h 185217"/>
                <a:gd name="connsiteX4" fmla="*/ 5832 w 144732"/>
                <a:gd name="connsiteY4" fmla="*/ 132735 h 185217"/>
                <a:gd name="connsiteX5" fmla="*/ 24703 w 144732"/>
                <a:gd name="connsiteY5" fmla="*/ 175148 h 185217"/>
                <a:gd name="connsiteX6" fmla="*/ 70922 w 144732"/>
                <a:gd name="connsiteY6" fmla="*/ 170288 h 185217"/>
                <a:gd name="connsiteX7" fmla="*/ 138901 w 144732"/>
                <a:gd name="connsiteY7" fmla="*/ 52553 h 185217"/>
                <a:gd name="connsiteX8" fmla="*/ 120003 w 144732"/>
                <a:gd name="connsiteY8" fmla="*/ 10086 h 185217"/>
                <a:gd name="connsiteX9" fmla="*/ 103373 w 144732"/>
                <a:gd name="connsiteY9" fmla="*/ 5820 h 185217"/>
                <a:gd name="connsiteX10" fmla="*/ 103373 w 144732"/>
                <a:gd name="connsiteY10" fmla="*/ 5820 h 185217"/>
                <a:gd name="connsiteX11" fmla="*/ 41333 w 144732"/>
                <a:gd name="connsiteY11" fmla="*/ 185218 h 185217"/>
                <a:gd name="connsiteX12" fmla="*/ 21787 w 144732"/>
                <a:gd name="connsiteY12" fmla="*/ 180196 h 185217"/>
                <a:gd name="connsiteX13" fmla="*/ 0 w 144732"/>
                <a:gd name="connsiteY13" fmla="*/ 132735 h 185217"/>
                <a:gd name="connsiteX14" fmla="*/ 70922 w 144732"/>
                <a:gd name="connsiteY14" fmla="*/ 9897 h 185217"/>
                <a:gd name="connsiteX15" fmla="*/ 122919 w 144732"/>
                <a:gd name="connsiteY15" fmla="*/ 5037 h 185217"/>
                <a:gd name="connsiteX16" fmla="*/ 144733 w 144732"/>
                <a:gd name="connsiteY16" fmla="*/ 52553 h 185217"/>
                <a:gd name="connsiteX17" fmla="*/ 73838 w 144732"/>
                <a:gd name="connsiteY17" fmla="*/ 175310 h 185217"/>
                <a:gd name="connsiteX18" fmla="*/ 73838 w 144732"/>
                <a:gd name="connsiteY18" fmla="*/ 175310 h 185217"/>
                <a:gd name="connsiteX19" fmla="*/ 41333 w 144732"/>
                <a:gd name="connsiteY19" fmla="*/ 185218 h 18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732" h="185217">
                  <a:moveTo>
                    <a:pt x="72380" y="172799"/>
                  </a:moveTo>
                  <a:lnTo>
                    <a:pt x="72380" y="172799"/>
                  </a:lnTo>
                  <a:close/>
                  <a:moveTo>
                    <a:pt x="103373" y="5820"/>
                  </a:moveTo>
                  <a:cubicBezTo>
                    <a:pt x="94383" y="5820"/>
                    <a:pt x="84340" y="8898"/>
                    <a:pt x="73838" y="14945"/>
                  </a:cubicBezTo>
                  <a:cubicBezTo>
                    <a:pt x="36338" y="36597"/>
                    <a:pt x="5832" y="89431"/>
                    <a:pt x="5832" y="132735"/>
                  </a:cubicBezTo>
                  <a:cubicBezTo>
                    <a:pt x="5832" y="153064"/>
                    <a:pt x="12527" y="168128"/>
                    <a:pt x="24703" y="175148"/>
                  </a:cubicBezTo>
                  <a:cubicBezTo>
                    <a:pt x="36878" y="182194"/>
                    <a:pt x="53293" y="180466"/>
                    <a:pt x="70922" y="170288"/>
                  </a:cubicBezTo>
                  <a:cubicBezTo>
                    <a:pt x="108394" y="148636"/>
                    <a:pt x="138901" y="95830"/>
                    <a:pt x="138901" y="52553"/>
                  </a:cubicBezTo>
                  <a:cubicBezTo>
                    <a:pt x="138901" y="32170"/>
                    <a:pt x="132179" y="17105"/>
                    <a:pt x="120003" y="10086"/>
                  </a:cubicBezTo>
                  <a:cubicBezTo>
                    <a:pt x="115090" y="7251"/>
                    <a:pt x="109474" y="5820"/>
                    <a:pt x="103373" y="5820"/>
                  </a:cubicBezTo>
                  <a:lnTo>
                    <a:pt x="103373" y="5820"/>
                  </a:lnTo>
                  <a:close/>
                  <a:moveTo>
                    <a:pt x="41333" y="185218"/>
                  </a:moveTo>
                  <a:cubicBezTo>
                    <a:pt x="34232" y="185218"/>
                    <a:pt x="27618" y="183571"/>
                    <a:pt x="21787" y="180196"/>
                  </a:cubicBezTo>
                  <a:cubicBezTo>
                    <a:pt x="7748" y="172097"/>
                    <a:pt x="0" y="155197"/>
                    <a:pt x="0" y="132735"/>
                  </a:cubicBezTo>
                  <a:cubicBezTo>
                    <a:pt x="0" y="87568"/>
                    <a:pt x="31803" y="32467"/>
                    <a:pt x="70922" y="9897"/>
                  </a:cubicBezTo>
                  <a:cubicBezTo>
                    <a:pt x="90414" y="-1361"/>
                    <a:pt x="108880" y="-3062"/>
                    <a:pt x="122919" y="5037"/>
                  </a:cubicBezTo>
                  <a:cubicBezTo>
                    <a:pt x="136984" y="13137"/>
                    <a:pt x="144733" y="30037"/>
                    <a:pt x="144733" y="52553"/>
                  </a:cubicBezTo>
                  <a:cubicBezTo>
                    <a:pt x="144733" y="97692"/>
                    <a:pt x="112930" y="152767"/>
                    <a:pt x="73838" y="175310"/>
                  </a:cubicBezTo>
                  <a:lnTo>
                    <a:pt x="73838" y="175310"/>
                  </a:lnTo>
                  <a:cubicBezTo>
                    <a:pt x="62418" y="181897"/>
                    <a:pt x="51376" y="185218"/>
                    <a:pt x="41333" y="185218"/>
                  </a:cubicBezTo>
                  <a:close/>
                </a:path>
              </a:pathLst>
            </a:custGeom>
            <a:solidFill>
              <a:srgbClr val="000000"/>
            </a:solidFill>
            <a:ln w="2700"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1EBA7EEF-E21D-F419-6E64-08821D397898}"/>
                </a:ext>
              </a:extLst>
            </p:cNvPr>
            <p:cNvSpPr/>
            <p:nvPr/>
          </p:nvSpPr>
          <p:spPr>
            <a:xfrm>
              <a:off x="8713043" y="2546576"/>
              <a:ext cx="785486" cy="975604"/>
            </a:xfrm>
            <a:custGeom>
              <a:avLst/>
              <a:gdLst>
                <a:gd name="connsiteX0" fmla="*/ 83683 w 109520"/>
                <a:gd name="connsiteY0" fmla="*/ 2403 h 136028"/>
                <a:gd name="connsiteX1" fmla="*/ 81848 w 109520"/>
                <a:gd name="connsiteY1" fmla="*/ 1647 h 136028"/>
                <a:gd name="connsiteX2" fmla="*/ 62518 w 109520"/>
                <a:gd name="connsiteY2" fmla="*/ 1431 h 136028"/>
                <a:gd name="connsiteX3" fmla="*/ 28339 w 109520"/>
                <a:gd name="connsiteY3" fmla="*/ 25054 h 136028"/>
                <a:gd name="connsiteX4" fmla="*/ 1585 w 109520"/>
                <a:gd name="connsiteY4" fmla="*/ 78131 h 136028"/>
                <a:gd name="connsiteX5" fmla="*/ 3042 w 109520"/>
                <a:gd name="connsiteY5" fmla="*/ 111607 h 136028"/>
                <a:gd name="connsiteX6" fmla="*/ 13005 w 109520"/>
                <a:gd name="connsiteY6" fmla="*/ 124836 h 136028"/>
                <a:gd name="connsiteX7" fmla="*/ 19862 w 109520"/>
                <a:gd name="connsiteY7" fmla="*/ 128778 h 136028"/>
                <a:gd name="connsiteX8" fmla="*/ 22427 w 109520"/>
                <a:gd name="connsiteY8" fmla="*/ 130262 h 136028"/>
                <a:gd name="connsiteX9" fmla="*/ 59494 w 109520"/>
                <a:gd name="connsiteY9" fmla="*/ 127833 h 136028"/>
                <a:gd name="connsiteX10" fmla="*/ 109520 w 109520"/>
                <a:gd name="connsiteY10" fmla="*/ 41198 h 136028"/>
                <a:gd name="connsiteX11" fmla="*/ 92944 w 109520"/>
                <a:gd name="connsiteY11" fmla="*/ 7776 h 136028"/>
                <a:gd name="connsiteX12" fmla="*/ 83683 w 109520"/>
                <a:gd name="connsiteY12" fmla="*/ 2403 h 13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520" h="136028">
                  <a:moveTo>
                    <a:pt x="83683" y="2403"/>
                  </a:moveTo>
                  <a:lnTo>
                    <a:pt x="81848" y="1647"/>
                  </a:lnTo>
                  <a:cubicBezTo>
                    <a:pt x="74802" y="-675"/>
                    <a:pt x="69672" y="-351"/>
                    <a:pt x="62518" y="1431"/>
                  </a:cubicBezTo>
                  <a:cubicBezTo>
                    <a:pt x="48452" y="5805"/>
                    <a:pt x="38139" y="14309"/>
                    <a:pt x="28339" y="25054"/>
                  </a:cubicBezTo>
                  <a:cubicBezTo>
                    <a:pt x="14948" y="40712"/>
                    <a:pt x="5931" y="57910"/>
                    <a:pt x="1585" y="78131"/>
                  </a:cubicBezTo>
                  <a:cubicBezTo>
                    <a:pt x="-521" y="89847"/>
                    <a:pt x="-980" y="100241"/>
                    <a:pt x="3042" y="111607"/>
                  </a:cubicBezTo>
                  <a:cubicBezTo>
                    <a:pt x="5526" y="117466"/>
                    <a:pt x="7875" y="120948"/>
                    <a:pt x="13005" y="124836"/>
                  </a:cubicBezTo>
                  <a:lnTo>
                    <a:pt x="19862" y="128778"/>
                  </a:lnTo>
                  <a:lnTo>
                    <a:pt x="22427" y="130262"/>
                  </a:lnTo>
                  <a:cubicBezTo>
                    <a:pt x="31579" y="136634"/>
                    <a:pt x="38328" y="140062"/>
                    <a:pt x="59494" y="127833"/>
                  </a:cubicBezTo>
                  <a:cubicBezTo>
                    <a:pt x="80660" y="115603"/>
                    <a:pt x="109520" y="65685"/>
                    <a:pt x="109520" y="41198"/>
                  </a:cubicBezTo>
                  <a:cubicBezTo>
                    <a:pt x="109520" y="16712"/>
                    <a:pt x="103095" y="12500"/>
                    <a:pt x="92944" y="7776"/>
                  </a:cubicBezTo>
                  <a:lnTo>
                    <a:pt x="83683" y="2403"/>
                  </a:lnTo>
                  <a:close/>
                </a:path>
              </a:pathLst>
            </a:custGeom>
            <a:solidFill>
              <a:srgbClr val="F5F0EB"/>
            </a:solidFill>
            <a:ln w="270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383D5F77-F307-EE3F-5F4D-790D2418CD11}"/>
                </a:ext>
              </a:extLst>
            </p:cNvPr>
            <p:cNvSpPr/>
            <p:nvPr/>
          </p:nvSpPr>
          <p:spPr>
            <a:xfrm>
              <a:off x="8692187" y="2525482"/>
              <a:ext cx="827443" cy="1017496"/>
            </a:xfrm>
            <a:custGeom>
              <a:avLst/>
              <a:gdLst>
                <a:gd name="connsiteX0" fmla="*/ 75307 w 115370"/>
                <a:gd name="connsiteY0" fmla="*/ 5830 h 141869"/>
                <a:gd name="connsiteX1" fmla="*/ 66154 w 115370"/>
                <a:gd name="connsiteY1" fmla="*/ 7180 h 141869"/>
                <a:gd name="connsiteX2" fmla="*/ 33434 w 115370"/>
                <a:gd name="connsiteY2" fmla="*/ 29939 h 141869"/>
                <a:gd name="connsiteX3" fmla="*/ 7354 w 115370"/>
                <a:gd name="connsiteY3" fmla="*/ 81692 h 141869"/>
                <a:gd name="connsiteX4" fmla="*/ 8704 w 115370"/>
                <a:gd name="connsiteY4" fmla="*/ 113576 h 141869"/>
                <a:gd name="connsiteX5" fmla="*/ 17694 w 115370"/>
                <a:gd name="connsiteY5" fmla="*/ 125455 h 141869"/>
                <a:gd name="connsiteX6" fmla="*/ 26819 w 115370"/>
                <a:gd name="connsiteY6" fmla="*/ 130693 h 141869"/>
                <a:gd name="connsiteX7" fmla="*/ 60998 w 115370"/>
                <a:gd name="connsiteY7" fmla="*/ 128263 h 141869"/>
                <a:gd name="connsiteX8" fmla="*/ 109566 w 115370"/>
                <a:gd name="connsiteY8" fmla="*/ 44166 h 141869"/>
                <a:gd name="connsiteX9" fmla="*/ 94663 w 115370"/>
                <a:gd name="connsiteY9" fmla="*/ 13416 h 141869"/>
                <a:gd name="connsiteX10" fmla="*/ 83649 w 115370"/>
                <a:gd name="connsiteY10" fmla="*/ 7288 h 141869"/>
                <a:gd name="connsiteX11" fmla="*/ 75334 w 115370"/>
                <a:gd name="connsiteY11" fmla="*/ 5857 h 141869"/>
                <a:gd name="connsiteX12" fmla="*/ 75334 w 115370"/>
                <a:gd name="connsiteY12" fmla="*/ 5857 h 141869"/>
                <a:gd name="connsiteX13" fmla="*/ 39805 w 115370"/>
                <a:gd name="connsiteY13" fmla="*/ 141870 h 141869"/>
                <a:gd name="connsiteX14" fmla="*/ 23688 w 115370"/>
                <a:gd name="connsiteY14" fmla="*/ 135552 h 141869"/>
                <a:gd name="connsiteX15" fmla="*/ 14482 w 115370"/>
                <a:gd name="connsiteY15" fmla="*/ 130261 h 141869"/>
                <a:gd name="connsiteX16" fmla="*/ 3278 w 115370"/>
                <a:gd name="connsiteY16" fmla="*/ 115655 h 141869"/>
                <a:gd name="connsiteX17" fmla="*/ 1631 w 115370"/>
                <a:gd name="connsiteY17" fmla="*/ 80532 h 141869"/>
                <a:gd name="connsiteX18" fmla="*/ 29033 w 115370"/>
                <a:gd name="connsiteY18" fmla="*/ 26051 h 141869"/>
                <a:gd name="connsiteX19" fmla="*/ 64562 w 115370"/>
                <a:gd name="connsiteY19" fmla="*/ 1564 h 141869"/>
                <a:gd name="connsiteX20" fmla="*/ 85674 w 115370"/>
                <a:gd name="connsiteY20" fmla="*/ 1780 h 141869"/>
                <a:gd name="connsiteX21" fmla="*/ 87725 w 115370"/>
                <a:gd name="connsiteY21" fmla="*/ 2644 h 141869"/>
                <a:gd name="connsiteX22" fmla="*/ 88049 w 115370"/>
                <a:gd name="connsiteY22" fmla="*/ 2806 h 141869"/>
                <a:gd name="connsiteX23" fmla="*/ 97309 w 115370"/>
                <a:gd name="connsiteY23" fmla="*/ 8206 h 141869"/>
                <a:gd name="connsiteX24" fmla="*/ 115371 w 115370"/>
                <a:gd name="connsiteY24" fmla="*/ 44112 h 141869"/>
                <a:gd name="connsiteX25" fmla="*/ 63887 w 115370"/>
                <a:gd name="connsiteY25" fmla="*/ 133257 h 141869"/>
                <a:gd name="connsiteX26" fmla="*/ 39805 w 115370"/>
                <a:gd name="connsiteY26" fmla="*/ 141870 h 14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5370" h="141869">
                  <a:moveTo>
                    <a:pt x="75307" y="5830"/>
                  </a:moveTo>
                  <a:cubicBezTo>
                    <a:pt x="72391" y="5830"/>
                    <a:pt x="69502" y="6370"/>
                    <a:pt x="66154" y="7180"/>
                  </a:cubicBezTo>
                  <a:cubicBezTo>
                    <a:pt x="54438" y="10851"/>
                    <a:pt x="44611" y="17655"/>
                    <a:pt x="33434" y="29939"/>
                  </a:cubicBezTo>
                  <a:cubicBezTo>
                    <a:pt x="20016" y="45597"/>
                    <a:pt x="11485" y="62551"/>
                    <a:pt x="7354" y="81692"/>
                  </a:cubicBezTo>
                  <a:cubicBezTo>
                    <a:pt x="5626" y="91276"/>
                    <a:pt x="4573" y="101886"/>
                    <a:pt x="8704" y="113576"/>
                  </a:cubicBezTo>
                  <a:cubicBezTo>
                    <a:pt x="11107" y="119219"/>
                    <a:pt x="13320" y="122134"/>
                    <a:pt x="17694" y="125455"/>
                  </a:cubicBezTo>
                  <a:lnTo>
                    <a:pt x="26819" y="130693"/>
                  </a:lnTo>
                  <a:cubicBezTo>
                    <a:pt x="34811" y="136254"/>
                    <a:pt x="40426" y="140169"/>
                    <a:pt x="60998" y="128263"/>
                  </a:cubicBezTo>
                  <a:cubicBezTo>
                    <a:pt x="81408" y="116465"/>
                    <a:pt x="109566" y="67735"/>
                    <a:pt x="109566" y="44166"/>
                  </a:cubicBezTo>
                  <a:cubicBezTo>
                    <a:pt x="109566" y="20597"/>
                    <a:pt x="103330" y="17385"/>
                    <a:pt x="94663" y="13416"/>
                  </a:cubicBezTo>
                  <a:lnTo>
                    <a:pt x="83649" y="7288"/>
                  </a:lnTo>
                  <a:cubicBezTo>
                    <a:pt x="80598" y="6289"/>
                    <a:pt x="77952" y="5857"/>
                    <a:pt x="75334" y="5857"/>
                  </a:cubicBezTo>
                  <a:lnTo>
                    <a:pt x="75334" y="5857"/>
                  </a:lnTo>
                  <a:close/>
                  <a:moveTo>
                    <a:pt x="39805" y="141870"/>
                  </a:moveTo>
                  <a:cubicBezTo>
                    <a:pt x="33541" y="141870"/>
                    <a:pt x="28952" y="139224"/>
                    <a:pt x="23688" y="135552"/>
                  </a:cubicBezTo>
                  <a:lnTo>
                    <a:pt x="14482" y="130261"/>
                  </a:lnTo>
                  <a:cubicBezTo>
                    <a:pt x="8272" y="125617"/>
                    <a:pt x="5815" y="121568"/>
                    <a:pt x="3278" y="115655"/>
                  </a:cubicBezTo>
                  <a:cubicBezTo>
                    <a:pt x="-1366" y="102507"/>
                    <a:pt x="-259" y="91007"/>
                    <a:pt x="1631" y="80532"/>
                  </a:cubicBezTo>
                  <a:cubicBezTo>
                    <a:pt x="5950" y="60365"/>
                    <a:pt x="14941" y="42573"/>
                    <a:pt x="29033" y="26051"/>
                  </a:cubicBezTo>
                  <a:cubicBezTo>
                    <a:pt x="41020" y="12876"/>
                    <a:pt x="51630" y="5614"/>
                    <a:pt x="64562" y="1564"/>
                  </a:cubicBezTo>
                  <a:cubicBezTo>
                    <a:pt x="71986" y="-298"/>
                    <a:pt x="77736" y="-811"/>
                    <a:pt x="85674" y="1780"/>
                  </a:cubicBezTo>
                  <a:lnTo>
                    <a:pt x="87725" y="2644"/>
                  </a:lnTo>
                  <a:cubicBezTo>
                    <a:pt x="87725" y="2644"/>
                    <a:pt x="87941" y="2752"/>
                    <a:pt x="88049" y="2806"/>
                  </a:cubicBezTo>
                  <a:lnTo>
                    <a:pt x="97309" y="8206"/>
                  </a:lnTo>
                  <a:cubicBezTo>
                    <a:pt x="108108" y="13146"/>
                    <a:pt x="115371" y="18411"/>
                    <a:pt x="115371" y="44112"/>
                  </a:cubicBezTo>
                  <a:cubicBezTo>
                    <a:pt x="115371" y="69814"/>
                    <a:pt x="85997" y="120488"/>
                    <a:pt x="63887" y="133257"/>
                  </a:cubicBezTo>
                  <a:cubicBezTo>
                    <a:pt x="53115" y="139494"/>
                    <a:pt x="45717" y="141870"/>
                    <a:pt x="39805" y="141870"/>
                  </a:cubicBezTo>
                  <a:close/>
                </a:path>
              </a:pathLst>
            </a:custGeom>
            <a:solidFill>
              <a:srgbClr val="000000"/>
            </a:solidFill>
            <a:ln w="270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D90928ED-3671-6442-1712-99730ED9BC92}"/>
                </a:ext>
              </a:extLst>
            </p:cNvPr>
            <p:cNvSpPr/>
            <p:nvPr/>
          </p:nvSpPr>
          <p:spPr>
            <a:xfrm>
              <a:off x="8837529" y="2609546"/>
              <a:ext cx="1747435" cy="1891500"/>
            </a:xfrm>
            <a:custGeom>
              <a:avLst/>
              <a:gdLst>
                <a:gd name="connsiteX0" fmla="*/ 110440 w 243644"/>
                <a:gd name="connsiteY0" fmla="*/ 257171 h 263731"/>
                <a:gd name="connsiteX1" fmla="*/ 67433 w 243644"/>
                <a:gd name="connsiteY1" fmla="*/ 223046 h 263731"/>
                <a:gd name="connsiteX2" fmla="*/ 12331 w 243644"/>
                <a:gd name="connsiteY2" fmla="*/ 118756 h 263731"/>
                <a:gd name="connsiteX3" fmla="*/ 1478 w 243644"/>
                <a:gd name="connsiteY3" fmla="*/ 101855 h 263731"/>
                <a:gd name="connsiteX4" fmla="*/ 5717 w 243644"/>
                <a:gd name="connsiteY4" fmla="*/ 59523 h 263731"/>
                <a:gd name="connsiteX5" fmla="*/ 24858 w 243644"/>
                <a:gd name="connsiteY5" fmla="*/ 26398 h 263731"/>
                <a:gd name="connsiteX6" fmla="*/ 177987 w 243644"/>
                <a:gd name="connsiteY6" fmla="*/ 13655 h 263731"/>
                <a:gd name="connsiteX7" fmla="*/ 193943 w 243644"/>
                <a:gd name="connsiteY7" fmla="*/ 27667 h 263731"/>
                <a:gd name="connsiteX8" fmla="*/ 204067 w 243644"/>
                <a:gd name="connsiteY8" fmla="*/ 49480 h 263731"/>
                <a:gd name="connsiteX9" fmla="*/ 205902 w 243644"/>
                <a:gd name="connsiteY9" fmla="*/ 66192 h 263731"/>
                <a:gd name="connsiteX10" fmla="*/ 197452 w 243644"/>
                <a:gd name="connsiteY10" fmla="*/ 104420 h 263731"/>
                <a:gd name="connsiteX11" fmla="*/ 243645 w 243644"/>
                <a:gd name="connsiteY11" fmla="*/ 209656 h 263731"/>
                <a:gd name="connsiteX12" fmla="*/ 195238 w 243644"/>
                <a:gd name="connsiteY12" fmla="*/ 236626 h 263731"/>
                <a:gd name="connsiteX13" fmla="*/ 171454 w 243644"/>
                <a:gd name="connsiteY13" fmla="*/ 249855 h 263731"/>
                <a:gd name="connsiteX14" fmla="*/ 156173 w 243644"/>
                <a:gd name="connsiteY14" fmla="*/ 258386 h 263731"/>
                <a:gd name="connsiteX15" fmla="*/ 146643 w 243644"/>
                <a:gd name="connsiteY15" fmla="*/ 263731 h 263731"/>
                <a:gd name="connsiteX16" fmla="*/ 116028 w 243644"/>
                <a:gd name="connsiteY16" fmla="*/ 259601 h 263731"/>
                <a:gd name="connsiteX17" fmla="*/ 110413 w 243644"/>
                <a:gd name="connsiteY17" fmla="*/ 257225 h 263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644" h="263731">
                  <a:moveTo>
                    <a:pt x="110440" y="257171"/>
                  </a:moveTo>
                  <a:lnTo>
                    <a:pt x="67433" y="223046"/>
                  </a:lnTo>
                  <a:lnTo>
                    <a:pt x="12331" y="118756"/>
                  </a:lnTo>
                  <a:cubicBezTo>
                    <a:pt x="6149" y="114085"/>
                    <a:pt x="3611" y="109199"/>
                    <a:pt x="1478" y="101855"/>
                  </a:cubicBezTo>
                  <a:cubicBezTo>
                    <a:pt x="-1842" y="87169"/>
                    <a:pt x="803" y="73508"/>
                    <a:pt x="5717" y="59523"/>
                  </a:cubicBezTo>
                  <a:cubicBezTo>
                    <a:pt x="10603" y="46889"/>
                    <a:pt x="16354" y="36954"/>
                    <a:pt x="24858" y="26398"/>
                  </a:cubicBezTo>
                  <a:cubicBezTo>
                    <a:pt x="58929" y="-13423"/>
                    <a:pt x="134845" y="75"/>
                    <a:pt x="177987" y="13655"/>
                  </a:cubicBezTo>
                  <a:cubicBezTo>
                    <a:pt x="185304" y="15950"/>
                    <a:pt x="190730" y="20701"/>
                    <a:pt x="193943" y="27667"/>
                  </a:cubicBezTo>
                  <a:lnTo>
                    <a:pt x="204067" y="49480"/>
                  </a:lnTo>
                  <a:cubicBezTo>
                    <a:pt x="206577" y="54934"/>
                    <a:pt x="207171" y="60306"/>
                    <a:pt x="205902" y="66192"/>
                  </a:cubicBezTo>
                  <a:lnTo>
                    <a:pt x="197452" y="104420"/>
                  </a:lnTo>
                  <a:lnTo>
                    <a:pt x="243645" y="209656"/>
                  </a:lnTo>
                  <a:lnTo>
                    <a:pt x="195238" y="236626"/>
                  </a:lnTo>
                  <a:cubicBezTo>
                    <a:pt x="196210" y="239866"/>
                    <a:pt x="184575" y="253580"/>
                    <a:pt x="171454" y="249855"/>
                  </a:cubicBezTo>
                  <a:cubicBezTo>
                    <a:pt x="169618" y="252608"/>
                    <a:pt x="170833" y="258845"/>
                    <a:pt x="156173" y="258386"/>
                  </a:cubicBezTo>
                  <a:cubicBezTo>
                    <a:pt x="156794" y="261140"/>
                    <a:pt x="153204" y="263731"/>
                    <a:pt x="146643" y="263731"/>
                  </a:cubicBezTo>
                  <a:lnTo>
                    <a:pt x="116028" y="259601"/>
                  </a:lnTo>
                  <a:cubicBezTo>
                    <a:pt x="113895" y="259304"/>
                    <a:pt x="112114" y="258575"/>
                    <a:pt x="110413" y="257225"/>
                  </a:cubicBezTo>
                  <a:close/>
                </a:path>
              </a:pathLst>
            </a:custGeom>
            <a:solidFill>
              <a:srgbClr val="F5F0EB"/>
            </a:solidFill>
            <a:ln w="2700" cap="flat">
              <a:noFill/>
              <a:prstDash val="solid"/>
              <a:miter/>
            </a:ln>
          </p:spPr>
          <p:txBody>
            <a:bodyPr rtlCol="0" anchor="ctr"/>
            <a:lstStyle/>
            <a:p>
              <a:endParaRPr lang="de-DE"/>
            </a:p>
          </p:txBody>
        </p:sp>
        <p:sp>
          <p:nvSpPr>
            <p:cNvPr id="16" name="Freihandform: Form 15">
              <a:extLst>
                <a:ext uri="{FF2B5EF4-FFF2-40B4-BE49-F238E27FC236}">
                  <a16:creationId xmlns:a16="http://schemas.microsoft.com/office/drawing/2014/main" id="{8124417E-F4D4-5490-3461-468A59E157E9}"/>
                </a:ext>
              </a:extLst>
            </p:cNvPr>
            <p:cNvSpPr/>
            <p:nvPr/>
          </p:nvSpPr>
          <p:spPr>
            <a:xfrm>
              <a:off x="8816314" y="2589120"/>
              <a:ext cx="1788997" cy="1932452"/>
            </a:xfrm>
            <a:custGeom>
              <a:avLst/>
              <a:gdLst>
                <a:gd name="connsiteX0" fmla="*/ 72659 w 249439"/>
                <a:gd name="connsiteY0" fmla="*/ 223978 h 269441"/>
                <a:gd name="connsiteX1" fmla="*/ 115207 w 249439"/>
                <a:gd name="connsiteY1" fmla="*/ 257724 h 269441"/>
                <a:gd name="connsiteX2" fmla="*/ 115207 w 249439"/>
                <a:gd name="connsiteY2" fmla="*/ 257724 h 269441"/>
                <a:gd name="connsiteX3" fmla="*/ 119365 w 249439"/>
                <a:gd name="connsiteY3" fmla="*/ 259506 h 269441"/>
                <a:gd name="connsiteX4" fmla="*/ 149979 w 249439"/>
                <a:gd name="connsiteY4" fmla="*/ 263583 h 269441"/>
                <a:gd name="connsiteX5" fmla="*/ 156297 w 249439"/>
                <a:gd name="connsiteY5" fmla="*/ 261693 h 269441"/>
                <a:gd name="connsiteX6" fmla="*/ 156891 w 249439"/>
                <a:gd name="connsiteY6" fmla="*/ 259263 h 269441"/>
                <a:gd name="connsiteX7" fmla="*/ 159240 w 249439"/>
                <a:gd name="connsiteY7" fmla="*/ 258237 h 269441"/>
                <a:gd name="connsiteX8" fmla="*/ 170848 w 249439"/>
                <a:gd name="connsiteY8" fmla="*/ 253513 h 269441"/>
                <a:gd name="connsiteX9" fmla="*/ 172009 w 249439"/>
                <a:gd name="connsiteY9" fmla="*/ 251002 h 269441"/>
                <a:gd name="connsiteX10" fmla="*/ 175222 w 249439"/>
                <a:gd name="connsiteY10" fmla="*/ 249814 h 269441"/>
                <a:gd name="connsiteX11" fmla="*/ 188451 w 249439"/>
                <a:gd name="connsiteY11" fmla="*/ 247249 h 269441"/>
                <a:gd name="connsiteX12" fmla="*/ 195362 w 249439"/>
                <a:gd name="connsiteY12" fmla="*/ 239744 h 269441"/>
                <a:gd name="connsiteX13" fmla="*/ 196793 w 249439"/>
                <a:gd name="connsiteY13" fmla="*/ 236855 h 269441"/>
                <a:gd name="connsiteX14" fmla="*/ 242877 w 249439"/>
                <a:gd name="connsiteY14" fmla="*/ 211154 h 269441"/>
                <a:gd name="connsiteX15" fmla="*/ 197765 w 249439"/>
                <a:gd name="connsiteY15" fmla="*/ 108375 h 269441"/>
                <a:gd name="connsiteX16" fmla="*/ 197576 w 249439"/>
                <a:gd name="connsiteY16" fmla="*/ 106566 h 269441"/>
                <a:gd name="connsiteX17" fmla="*/ 206026 w 249439"/>
                <a:gd name="connsiteY17" fmla="*/ 68338 h 269441"/>
                <a:gd name="connsiteX18" fmla="*/ 204406 w 249439"/>
                <a:gd name="connsiteY18" fmla="*/ 53462 h 269441"/>
                <a:gd name="connsiteX19" fmla="*/ 194309 w 249439"/>
                <a:gd name="connsiteY19" fmla="*/ 31676 h 269441"/>
                <a:gd name="connsiteX20" fmla="*/ 180136 w 249439"/>
                <a:gd name="connsiteY20" fmla="*/ 19203 h 269441"/>
                <a:gd name="connsiteX21" fmla="*/ 30057 w 249439"/>
                <a:gd name="connsiteY21" fmla="*/ 31082 h 269441"/>
                <a:gd name="connsiteX22" fmla="*/ 11429 w 249439"/>
                <a:gd name="connsiteY22" fmla="*/ 63370 h 269441"/>
                <a:gd name="connsiteX23" fmla="*/ 7326 w 249439"/>
                <a:gd name="connsiteY23" fmla="*/ 104001 h 269441"/>
                <a:gd name="connsiteX24" fmla="*/ 17072 w 249439"/>
                <a:gd name="connsiteY24" fmla="*/ 119228 h 269441"/>
                <a:gd name="connsiteX25" fmla="*/ 17882 w 249439"/>
                <a:gd name="connsiteY25" fmla="*/ 120200 h 269441"/>
                <a:gd name="connsiteX26" fmla="*/ 72686 w 249439"/>
                <a:gd name="connsiteY26" fmla="*/ 223951 h 269441"/>
                <a:gd name="connsiteX27" fmla="*/ 72686 w 249439"/>
                <a:gd name="connsiteY27" fmla="*/ 223951 h 269441"/>
                <a:gd name="connsiteX28" fmla="*/ 149683 w 249439"/>
                <a:gd name="connsiteY28" fmla="*/ 269414 h 269441"/>
                <a:gd name="connsiteX29" fmla="*/ 149574 w 249439"/>
                <a:gd name="connsiteY29" fmla="*/ 269414 h 269441"/>
                <a:gd name="connsiteX30" fmla="*/ 118582 w 249439"/>
                <a:gd name="connsiteY30" fmla="*/ 265284 h 269441"/>
                <a:gd name="connsiteX31" fmla="*/ 111535 w 249439"/>
                <a:gd name="connsiteY31" fmla="*/ 262314 h 269441"/>
                <a:gd name="connsiteX32" fmla="*/ 68528 w 249439"/>
                <a:gd name="connsiteY32" fmla="*/ 228189 h 269441"/>
                <a:gd name="connsiteX33" fmla="*/ 67746 w 249439"/>
                <a:gd name="connsiteY33" fmla="*/ 227271 h 269441"/>
                <a:gd name="connsiteX34" fmla="*/ 12968 w 249439"/>
                <a:gd name="connsiteY34" fmla="*/ 123521 h 269441"/>
                <a:gd name="connsiteX35" fmla="*/ 1575 w 249439"/>
                <a:gd name="connsiteY35" fmla="*/ 105513 h 269441"/>
                <a:gd name="connsiteX36" fmla="*/ 5895 w 249439"/>
                <a:gd name="connsiteY36" fmla="*/ 61427 h 269441"/>
                <a:gd name="connsiteX37" fmla="*/ 25495 w 249439"/>
                <a:gd name="connsiteY37" fmla="*/ 27437 h 269441"/>
                <a:gd name="connsiteX38" fmla="*/ 181782 w 249439"/>
                <a:gd name="connsiteY38" fmla="*/ 13722 h 269441"/>
                <a:gd name="connsiteX39" fmla="*/ 199492 w 249439"/>
                <a:gd name="connsiteY39" fmla="*/ 29300 h 269441"/>
                <a:gd name="connsiteX40" fmla="*/ 209589 w 249439"/>
                <a:gd name="connsiteY40" fmla="*/ 51087 h 269441"/>
                <a:gd name="connsiteX41" fmla="*/ 211614 w 249439"/>
                <a:gd name="connsiteY41" fmla="*/ 69661 h 269441"/>
                <a:gd name="connsiteX42" fmla="*/ 203380 w 249439"/>
                <a:gd name="connsiteY42" fmla="*/ 106944 h 269441"/>
                <a:gd name="connsiteX43" fmla="*/ 249195 w 249439"/>
                <a:gd name="connsiteY43" fmla="*/ 211316 h 269441"/>
                <a:gd name="connsiteX44" fmla="*/ 247953 w 249439"/>
                <a:gd name="connsiteY44" fmla="*/ 215042 h 269441"/>
                <a:gd name="connsiteX45" fmla="*/ 200923 w 249439"/>
                <a:gd name="connsiteY45" fmla="*/ 241229 h 269441"/>
                <a:gd name="connsiteX46" fmla="*/ 196415 w 249439"/>
                <a:gd name="connsiteY46" fmla="*/ 248248 h 269441"/>
                <a:gd name="connsiteX47" fmla="*/ 176086 w 249439"/>
                <a:gd name="connsiteY47" fmla="*/ 256051 h 269441"/>
                <a:gd name="connsiteX48" fmla="*/ 161561 w 249439"/>
                <a:gd name="connsiteY48" fmla="*/ 264150 h 269441"/>
                <a:gd name="connsiteX49" fmla="*/ 160724 w 249439"/>
                <a:gd name="connsiteY49" fmla="*/ 265527 h 269441"/>
                <a:gd name="connsiteX50" fmla="*/ 149655 w 249439"/>
                <a:gd name="connsiteY50" fmla="*/ 269441 h 2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49439" h="269441">
                  <a:moveTo>
                    <a:pt x="72659" y="223978"/>
                  </a:moveTo>
                  <a:lnTo>
                    <a:pt x="115207" y="257724"/>
                  </a:lnTo>
                  <a:lnTo>
                    <a:pt x="115207" y="257724"/>
                  </a:lnTo>
                  <a:cubicBezTo>
                    <a:pt x="116476" y="258750"/>
                    <a:pt x="117772" y="259290"/>
                    <a:pt x="119365" y="259506"/>
                  </a:cubicBezTo>
                  <a:lnTo>
                    <a:pt x="149979" y="263583"/>
                  </a:lnTo>
                  <a:cubicBezTo>
                    <a:pt x="154110" y="263583"/>
                    <a:pt x="156108" y="262206"/>
                    <a:pt x="156297" y="261693"/>
                  </a:cubicBezTo>
                  <a:cubicBezTo>
                    <a:pt x="156081" y="260802"/>
                    <a:pt x="156297" y="259965"/>
                    <a:pt x="156891" y="259263"/>
                  </a:cubicBezTo>
                  <a:cubicBezTo>
                    <a:pt x="157458" y="258534"/>
                    <a:pt x="158565" y="258183"/>
                    <a:pt x="159240" y="258237"/>
                  </a:cubicBezTo>
                  <a:cubicBezTo>
                    <a:pt x="169040" y="258507"/>
                    <a:pt x="169931" y="255970"/>
                    <a:pt x="170848" y="253513"/>
                  </a:cubicBezTo>
                  <a:cubicBezTo>
                    <a:pt x="171172" y="252703"/>
                    <a:pt x="171469" y="251839"/>
                    <a:pt x="172009" y="251002"/>
                  </a:cubicBezTo>
                  <a:cubicBezTo>
                    <a:pt x="172711" y="249949"/>
                    <a:pt x="174034" y="249463"/>
                    <a:pt x="175222" y="249814"/>
                  </a:cubicBezTo>
                  <a:cubicBezTo>
                    <a:pt x="180621" y="251326"/>
                    <a:pt x="185373" y="249274"/>
                    <a:pt x="188451" y="247249"/>
                  </a:cubicBezTo>
                  <a:cubicBezTo>
                    <a:pt x="192905" y="244361"/>
                    <a:pt x="195227" y="240662"/>
                    <a:pt x="195362" y="239744"/>
                  </a:cubicBezTo>
                  <a:cubicBezTo>
                    <a:pt x="194957" y="238421"/>
                    <a:pt x="195605" y="237503"/>
                    <a:pt x="196793" y="236855"/>
                  </a:cubicBezTo>
                  <a:lnTo>
                    <a:pt x="242877" y="211154"/>
                  </a:lnTo>
                  <a:lnTo>
                    <a:pt x="197765" y="108375"/>
                  </a:lnTo>
                  <a:cubicBezTo>
                    <a:pt x="197522" y="107808"/>
                    <a:pt x="197468" y="107187"/>
                    <a:pt x="197576" y="106566"/>
                  </a:cubicBezTo>
                  <a:lnTo>
                    <a:pt x="206026" y="68338"/>
                  </a:lnTo>
                  <a:cubicBezTo>
                    <a:pt x="207160" y="63073"/>
                    <a:pt x="206674" y="58349"/>
                    <a:pt x="204406" y="53462"/>
                  </a:cubicBezTo>
                  <a:lnTo>
                    <a:pt x="194309" y="31676"/>
                  </a:lnTo>
                  <a:cubicBezTo>
                    <a:pt x="191420" y="25466"/>
                    <a:pt x="186642" y="21255"/>
                    <a:pt x="180136" y="19203"/>
                  </a:cubicBezTo>
                  <a:cubicBezTo>
                    <a:pt x="154272" y="11050"/>
                    <a:pt x="67017" y="-12114"/>
                    <a:pt x="30057" y="31082"/>
                  </a:cubicBezTo>
                  <a:cubicBezTo>
                    <a:pt x="21796" y="41341"/>
                    <a:pt x="16208" y="51033"/>
                    <a:pt x="11429" y="63370"/>
                  </a:cubicBezTo>
                  <a:cubicBezTo>
                    <a:pt x="5841" y="79245"/>
                    <a:pt x="4545" y="91772"/>
                    <a:pt x="7326" y="104001"/>
                  </a:cubicBezTo>
                  <a:cubicBezTo>
                    <a:pt x="9188" y="110454"/>
                    <a:pt x="11294" y="114854"/>
                    <a:pt x="17072" y="119228"/>
                  </a:cubicBezTo>
                  <a:cubicBezTo>
                    <a:pt x="17423" y="119471"/>
                    <a:pt x="17692" y="119822"/>
                    <a:pt x="17882" y="120200"/>
                  </a:cubicBezTo>
                  <a:lnTo>
                    <a:pt x="72686" y="223951"/>
                  </a:lnTo>
                  <a:lnTo>
                    <a:pt x="72686" y="223951"/>
                  </a:lnTo>
                  <a:close/>
                  <a:moveTo>
                    <a:pt x="149683" y="269414"/>
                  </a:moveTo>
                  <a:lnTo>
                    <a:pt x="149574" y="269414"/>
                  </a:lnTo>
                  <a:lnTo>
                    <a:pt x="118582" y="265284"/>
                  </a:lnTo>
                  <a:cubicBezTo>
                    <a:pt x="115909" y="264933"/>
                    <a:pt x="113668" y="263988"/>
                    <a:pt x="111535" y="262314"/>
                  </a:cubicBezTo>
                  <a:lnTo>
                    <a:pt x="68528" y="228189"/>
                  </a:lnTo>
                  <a:cubicBezTo>
                    <a:pt x="68204" y="227946"/>
                    <a:pt x="67934" y="227622"/>
                    <a:pt x="67746" y="227271"/>
                  </a:cubicBezTo>
                  <a:lnTo>
                    <a:pt x="12968" y="123521"/>
                  </a:lnTo>
                  <a:cubicBezTo>
                    <a:pt x="6354" y="118337"/>
                    <a:pt x="3681" y="112776"/>
                    <a:pt x="1575" y="105513"/>
                  </a:cubicBezTo>
                  <a:cubicBezTo>
                    <a:pt x="-1476" y="92042"/>
                    <a:pt x="-126" y="78489"/>
                    <a:pt x="5895" y="61427"/>
                  </a:cubicBezTo>
                  <a:cubicBezTo>
                    <a:pt x="10916" y="48414"/>
                    <a:pt x="16775" y="38263"/>
                    <a:pt x="25495" y="27437"/>
                  </a:cubicBezTo>
                  <a:cubicBezTo>
                    <a:pt x="64830" y="-18566"/>
                    <a:pt x="155082" y="5299"/>
                    <a:pt x="181782" y="13722"/>
                  </a:cubicBezTo>
                  <a:cubicBezTo>
                    <a:pt x="189828" y="16233"/>
                    <a:pt x="195956" y="21633"/>
                    <a:pt x="199492" y="29300"/>
                  </a:cubicBezTo>
                  <a:lnTo>
                    <a:pt x="209589" y="51087"/>
                  </a:lnTo>
                  <a:cubicBezTo>
                    <a:pt x="212397" y="57107"/>
                    <a:pt x="213045" y="63154"/>
                    <a:pt x="211614" y="69661"/>
                  </a:cubicBezTo>
                  <a:lnTo>
                    <a:pt x="203380" y="106944"/>
                  </a:lnTo>
                  <a:lnTo>
                    <a:pt x="249195" y="211316"/>
                  </a:lnTo>
                  <a:cubicBezTo>
                    <a:pt x="249789" y="212720"/>
                    <a:pt x="249276" y="214286"/>
                    <a:pt x="247953" y="215042"/>
                  </a:cubicBezTo>
                  <a:lnTo>
                    <a:pt x="200923" y="241229"/>
                  </a:lnTo>
                  <a:cubicBezTo>
                    <a:pt x="200248" y="244064"/>
                    <a:pt x="197711" y="246925"/>
                    <a:pt x="196415" y="248248"/>
                  </a:cubicBezTo>
                  <a:cubicBezTo>
                    <a:pt x="194120" y="250570"/>
                    <a:pt x="186291" y="257535"/>
                    <a:pt x="176086" y="256051"/>
                  </a:cubicBezTo>
                  <a:cubicBezTo>
                    <a:pt x="174574" y="259938"/>
                    <a:pt x="171847" y="263907"/>
                    <a:pt x="161561" y="264150"/>
                  </a:cubicBezTo>
                  <a:cubicBezTo>
                    <a:pt x="161345" y="264636"/>
                    <a:pt x="161075" y="265095"/>
                    <a:pt x="160724" y="265527"/>
                  </a:cubicBezTo>
                  <a:cubicBezTo>
                    <a:pt x="158727" y="268037"/>
                    <a:pt x="154704" y="269441"/>
                    <a:pt x="149655" y="269441"/>
                  </a:cubicBezTo>
                  <a:close/>
                </a:path>
              </a:pathLst>
            </a:custGeom>
            <a:solidFill>
              <a:srgbClr val="000000"/>
            </a:solidFill>
            <a:ln w="2700" cap="flat">
              <a:noFill/>
              <a:prstDash val="solid"/>
              <a:miter/>
            </a:ln>
          </p:spPr>
          <p:txBody>
            <a:bodyPr rtlCol="0" anchor="ctr"/>
            <a:lstStyle/>
            <a:p>
              <a:endParaRPr lang="de-DE"/>
            </a:p>
          </p:txBody>
        </p:sp>
        <p:sp>
          <p:nvSpPr>
            <p:cNvPr id="17" name="Freihandform: Form 16">
              <a:extLst>
                <a:ext uri="{FF2B5EF4-FFF2-40B4-BE49-F238E27FC236}">
                  <a16:creationId xmlns:a16="http://schemas.microsoft.com/office/drawing/2014/main" id="{FFFF7ECA-9322-23EA-D6BD-4D860A7D9664}"/>
                </a:ext>
              </a:extLst>
            </p:cNvPr>
            <p:cNvSpPr/>
            <p:nvPr/>
          </p:nvSpPr>
          <p:spPr>
            <a:xfrm>
              <a:off x="9293293" y="2816353"/>
              <a:ext cx="1744975" cy="1322811"/>
            </a:xfrm>
            <a:custGeom>
              <a:avLst/>
              <a:gdLst>
                <a:gd name="connsiteX0" fmla="*/ 172214 w 243301"/>
                <a:gd name="connsiteY0" fmla="*/ 184249 h 184439"/>
                <a:gd name="connsiteX1" fmla="*/ 144758 w 243301"/>
                <a:gd name="connsiteY1" fmla="*/ 162705 h 184439"/>
                <a:gd name="connsiteX2" fmla="*/ 123754 w 243301"/>
                <a:gd name="connsiteY2" fmla="*/ 130173 h 184439"/>
                <a:gd name="connsiteX3" fmla="*/ 105369 w 243301"/>
                <a:gd name="connsiteY3" fmla="*/ 111761 h 184439"/>
                <a:gd name="connsiteX4" fmla="*/ 91385 w 243301"/>
                <a:gd name="connsiteY4" fmla="*/ 79580 h 184439"/>
                <a:gd name="connsiteX5" fmla="*/ 90547 w 243301"/>
                <a:gd name="connsiteY5" fmla="*/ 56470 h 184439"/>
                <a:gd name="connsiteX6" fmla="*/ 50780 w 243301"/>
                <a:gd name="connsiteY6" fmla="*/ 52529 h 184439"/>
                <a:gd name="connsiteX7" fmla="*/ 35041 w 243301"/>
                <a:gd name="connsiteY7" fmla="*/ 71346 h 184439"/>
                <a:gd name="connsiteX8" fmla="*/ 18060 w 243301"/>
                <a:gd name="connsiteY8" fmla="*/ 77285 h 184439"/>
                <a:gd name="connsiteX9" fmla="*/ 3238 w 243301"/>
                <a:gd name="connsiteY9" fmla="*/ 72723 h 184439"/>
                <a:gd name="connsiteX10" fmla="*/ 296 w 243301"/>
                <a:gd name="connsiteY10" fmla="*/ 69915 h 184439"/>
                <a:gd name="connsiteX11" fmla="*/ 727 w 243301"/>
                <a:gd name="connsiteY11" fmla="*/ 65865 h 184439"/>
                <a:gd name="connsiteX12" fmla="*/ 31639 w 243301"/>
                <a:gd name="connsiteY12" fmla="*/ 17108 h 184439"/>
                <a:gd name="connsiteX13" fmla="*/ 41115 w 243301"/>
                <a:gd name="connsiteY13" fmla="*/ 10305 h 184439"/>
                <a:gd name="connsiteX14" fmla="*/ 107178 w 243301"/>
                <a:gd name="connsiteY14" fmla="*/ 46 h 184439"/>
                <a:gd name="connsiteX15" fmla="*/ 111092 w 243301"/>
                <a:gd name="connsiteY15" fmla="*/ 1558 h 184439"/>
                <a:gd name="connsiteX16" fmla="*/ 150995 w 243301"/>
                <a:gd name="connsiteY16" fmla="*/ 36681 h 184439"/>
                <a:gd name="connsiteX17" fmla="*/ 203774 w 243301"/>
                <a:gd name="connsiteY17" fmla="*/ 74963 h 184439"/>
                <a:gd name="connsiteX18" fmla="*/ 235442 w 243301"/>
                <a:gd name="connsiteY18" fmla="*/ 86194 h 184439"/>
                <a:gd name="connsiteX19" fmla="*/ 187792 w 243301"/>
                <a:gd name="connsiteY19" fmla="*/ 180415 h 184439"/>
                <a:gd name="connsiteX20" fmla="*/ 172187 w 243301"/>
                <a:gd name="connsiteY20" fmla="*/ 184222 h 184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3301" h="184439">
                  <a:moveTo>
                    <a:pt x="172214" y="184249"/>
                  </a:moveTo>
                  <a:lnTo>
                    <a:pt x="144758" y="162705"/>
                  </a:lnTo>
                  <a:lnTo>
                    <a:pt x="123754" y="130173"/>
                  </a:lnTo>
                  <a:lnTo>
                    <a:pt x="105369" y="111761"/>
                  </a:lnTo>
                  <a:cubicBezTo>
                    <a:pt x="96487" y="102825"/>
                    <a:pt x="91843" y="92188"/>
                    <a:pt x="91385" y="79580"/>
                  </a:cubicBezTo>
                  <a:lnTo>
                    <a:pt x="90547" y="56470"/>
                  </a:lnTo>
                  <a:lnTo>
                    <a:pt x="50780" y="52529"/>
                  </a:lnTo>
                  <a:lnTo>
                    <a:pt x="35041" y="71346"/>
                  </a:lnTo>
                  <a:cubicBezTo>
                    <a:pt x="30775" y="76448"/>
                    <a:pt x="24404" y="79283"/>
                    <a:pt x="18060" y="77285"/>
                  </a:cubicBezTo>
                  <a:lnTo>
                    <a:pt x="3238" y="72723"/>
                  </a:lnTo>
                  <a:cubicBezTo>
                    <a:pt x="1807" y="72264"/>
                    <a:pt x="808" y="71319"/>
                    <a:pt x="296" y="69915"/>
                  </a:cubicBezTo>
                  <a:cubicBezTo>
                    <a:pt x="-218" y="68538"/>
                    <a:pt x="-55" y="67107"/>
                    <a:pt x="727" y="65865"/>
                  </a:cubicBezTo>
                  <a:lnTo>
                    <a:pt x="31639" y="17108"/>
                  </a:lnTo>
                  <a:cubicBezTo>
                    <a:pt x="33853" y="13652"/>
                    <a:pt x="37066" y="10926"/>
                    <a:pt x="41115" y="10305"/>
                  </a:cubicBezTo>
                  <a:lnTo>
                    <a:pt x="107178" y="46"/>
                  </a:lnTo>
                  <a:cubicBezTo>
                    <a:pt x="108663" y="-197"/>
                    <a:pt x="109959" y="559"/>
                    <a:pt x="111092" y="1558"/>
                  </a:cubicBezTo>
                  <a:lnTo>
                    <a:pt x="150995" y="36681"/>
                  </a:lnTo>
                  <a:cubicBezTo>
                    <a:pt x="185686" y="67242"/>
                    <a:pt x="169218" y="66702"/>
                    <a:pt x="203774" y="74963"/>
                  </a:cubicBezTo>
                  <a:cubicBezTo>
                    <a:pt x="214222" y="77474"/>
                    <a:pt x="219892" y="80120"/>
                    <a:pt x="235442" y="86194"/>
                  </a:cubicBezTo>
                  <a:cubicBezTo>
                    <a:pt x="259686" y="134196"/>
                    <a:pt x="223321" y="169373"/>
                    <a:pt x="187792" y="180415"/>
                  </a:cubicBezTo>
                  <a:cubicBezTo>
                    <a:pt x="187792" y="180415"/>
                    <a:pt x="175265" y="185545"/>
                    <a:pt x="172187" y="184222"/>
                  </a:cubicBezTo>
                  <a:close/>
                </a:path>
              </a:pathLst>
            </a:custGeom>
            <a:solidFill>
              <a:srgbClr val="FFFFFF"/>
            </a:solidFill>
            <a:ln w="2700" cap="flat">
              <a:noFill/>
              <a:prstDash val="solid"/>
              <a:miter/>
            </a:ln>
          </p:spPr>
          <p:txBody>
            <a:bodyPr rtlCol="0" anchor="ctr"/>
            <a:lstStyle/>
            <a:p>
              <a:endParaRPr lang="de-DE"/>
            </a:p>
          </p:txBody>
        </p:sp>
        <p:sp>
          <p:nvSpPr>
            <p:cNvPr id="18" name="Freihandform: Form 17">
              <a:extLst>
                <a:ext uri="{FF2B5EF4-FFF2-40B4-BE49-F238E27FC236}">
                  <a16:creationId xmlns:a16="http://schemas.microsoft.com/office/drawing/2014/main" id="{5EAC913D-E790-285F-9A05-9864826728D1}"/>
                </a:ext>
              </a:extLst>
            </p:cNvPr>
            <p:cNvSpPr/>
            <p:nvPr/>
          </p:nvSpPr>
          <p:spPr>
            <a:xfrm>
              <a:off x="9272301" y="2795526"/>
              <a:ext cx="1786329" cy="1364345"/>
            </a:xfrm>
            <a:custGeom>
              <a:avLst/>
              <a:gdLst>
                <a:gd name="connsiteX0" fmla="*/ 176437 w 249067"/>
                <a:gd name="connsiteY0" fmla="*/ 184453 h 190230"/>
                <a:gd name="connsiteX1" fmla="*/ 189639 w 249067"/>
                <a:gd name="connsiteY1" fmla="*/ 180647 h 190230"/>
                <a:gd name="connsiteX2" fmla="*/ 239206 w 249067"/>
                <a:gd name="connsiteY2" fmla="*/ 139746 h 190230"/>
                <a:gd name="connsiteX3" fmla="*/ 236291 w 249067"/>
                <a:gd name="connsiteY3" fmla="*/ 91448 h 190230"/>
                <a:gd name="connsiteX4" fmla="*/ 228974 w 249067"/>
                <a:gd name="connsiteY4" fmla="*/ 88559 h 190230"/>
                <a:gd name="connsiteX5" fmla="*/ 206054 w 249067"/>
                <a:gd name="connsiteY5" fmla="*/ 80784 h 190230"/>
                <a:gd name="connsiteX6" fmla="*/ 174278 w 249067"/>
                <a:gd name="connsiteY6" fmla="*/ 64558 h 190230"/>
                <a:gd name="connsiteX7" fmla="*/ 152032 w 249067"/>
                <a:gd name="connsiteY7" fmla="*/ 41826 h 190230"/>
                <a:gd name="connsiteX8" fmla="*/ 112130 w 249067"/>
                <a:gd name="connsiteY8" fmla="*/ 6730 h 190230"/>
                <a:gd name="connsiteX9" fmla="*/ 110591 w 249067"/>
                <a:gd name="connsiteY9" fmla="*/ 5893 h 190230"/>
                <a:gd name="connsiteX10" fmla="*/ 44528 w 249067"/>
                <a:gd name="connsiteY10" fmla="*/ 16152 h 190230"/>
                <a:gd name="connsiteX11" fmla="*/ 37077 w 249067"/>
                <a:gd name="connsiteY11" fmla="*/ 21632 h 190230"/>
                <a:gd name="connsiteX12" fmla="*/ 6138 w 249067"/>
                <a:gd name="connsiteY12" fmla="*/ 70390 h 190230"/>
                <a:gd name="connsiteX13" fmla="*/ 5976 w 249067"/>
                <a:gd name="connsiteY13" fmla="*/ 71847 h 190230"/>
                <a:gd name="connsiteX14" fmla="*/ 7056 w 249067"/>
                <a:gd name="connsiteY14" fmla="*/ 72873 h 190230"/>
                <a:gd name="connsiteX15" fmla="*/ 21878 w 249067"/>
                <a:gd name="connsiteY15" fmla="*/ 77463 h 190230"/>
                <a:gd name="connsiteX16" fmla="*/ 35754 w 249067"/>
                <a:gd name="connsiteY16" fmla="*/ 72441 h 190230"/>
                <a:gd name="connsiteX17" fmla="*/ 51494 w 249067"/>
                <a:gd name="connsiteY17" fmla="*/ 53597 h 190230"/>
                <a:gd name="connsiteX18" fmla="*/ 54032 w 249067"/>
                <a:gd name="connsiteY18" fmla="*/ 52598 h 190230"/>
                <a:gd name="connsiteX19" fmla="*/ 93799 w 249067"/>
                <a:gd name="connsiteY19" fmla="*/ 56540 h 190230"/>
                <a:gd name="connsiteX20" fmla="*/ 96417 w 249067"/>
                <a:gd name="connsiteY20" fmla="*/ 59321 h 190230"/>
                <a:gd name="connsiteX21" fmla="*/ 97254 w 249067"/>
                <a:gd name="connsiteY21" fmla="*/ 82457 h 190230"/>
                <a:gd name="connsiteX22" fmla="*/ 110375 w 249067"/>
                <a:gd name="connsiteY22" fmla="*/ 112667 h 190230"/>
                <a:gd name="connsiteX23" fmla="*/ 128760 w 249067"/>
                <a:gd name="connsiteY23" fmla="*/ 131053 h 190230"/>
                <a:gd name="connsiteX24" fmla="*/ 149872 w 249067"/>
                <a:gd name="connsiteY24" fmla="*/ 163638 h 190230"/>
                <a:gd name="connsiteX25" fmla="*/ 176464 w 249067"/>
                <a:gd name="connsiteY25" fmla="*/ 184507 h 190230"/>
                <a:gd name="connsiteX26" fmla="*/ 176464 w 249067"/>
                <a:gd name="connsiteY26" fmla="*/ 184507 h 190230"/>
                <a:gd name="connsiteX27" fmla="*/ 176491 w 249067"/>
                <a:gd name="connsiteY27" fmla="*/ 190231 h 190230"/>
                <a:gd name="connsiteX28" fmla="*/ 173981 w 249067"/>
                <a:gd name="connsiteY28" fmla="*/ 189799 h 190230"/>
                <a:gd name="connsiteX29" fmla="*/ 173333 w 249067"/>
                <a:gd name="connsiteY29" fmla="*/ 189421 h 190230"/>
                <a:gd name="connsiteX30" fmla="*/ 145850 w 249067"/>
                <a:gd name="connsiteY30" fmla="*/ 167850 h 190230"/>
                <a:gd name="connsiteX31" fmla="*/ 145202 w 249067"/>
                <a:gd name="connsiteY31" fmla="*/ 167121 h 190230"/>
                <a:gd name="connsiteX32" fmla="*/ 124225 w 249067"/>
                <a:gd name="connsiteY32" fmla="*/ 134616 h 190230"/>
                <a:gd name="connsiteX33" fmla="*/ 106244 w 249067"/>
                <a:gd name="connsiteY33" fmla="*/ 116690 h 190230"/>
                <a:gd name="connsiteX34" fmla="*/ 91423 w 249067"/>
                <a:gd name="connsiteY34" fmla="*/ 82592 h 190230"/>
                <a:gd name="connsiteX35" fmla="*/ 90667 w 249067"/>
                <a:gd name="connsiteY35" fmla="*/ 61966 h 190230"/>
                <a:gd name="connsiteX36" fmla="*/ 54949 w 249067"/>
                <a:gd name="connsiteY36" fmla="*/ 58457 h 190230"/>
                <a:gd name="connsiteX37" fmla="*/ 40182 w 249067"/>
                <a:gd name="connsiteY37" fmla="*/ 76086 h 190230"/>
                <a:gd name="connsiteX38" fmla="*/ 20123 w 249067"/>
                <a:gd name="connsiteY38" fmla="*/ 82943 h 190230"/>
                <a:gd name="connsiteX39" fmla="*/ 5301 w 249067"/>
                <a:gd name="connsiteY39" fmla="*/ 78381 h 190230"/>
                <a:gd name="connsiteX40" fmla="*/ 469 w 249067"/>
                <a:gd name="connsiteY40" fmla="*/ 73791 h 190230"/>
                <a:gd name="connsiteX41" fmla="*/ 1171 w 249067"/>
                <a:gd name="connsiteY41" fmla="*/ 67204 h 190230"/>
                <a:gd name="connsiteX42" fmla="*/ 32110 w 249067"/>
                <a:gd name="connsiteY42" fmla="*/ 18447 h 190230"/>
                <a:gd name="connsiteX43" fmla="*/ 43584 w 249067"/>
                <a:gd name="connsiteY43" fmla="*/ 10348 h 190230"/>
                <a:gd name="connsiteX44" fmla="*/ 109646 w 249067"/>
                <a:gd name="connsiteY44" fmla="*/ 89 h 190230"/>
                <a:gd name="connsiteX45" fmla="*/ 115937 w 249067"/>
                <a:gd name="connsiteY45" fmla="*/ 2302 h 190230"/>
                <a:gd name="connsiteX46" fmla="*/ 155811 w 249067"/>
                <a:gd name="connsiteY46" fmla="*/ 37426 h 190230"/>
                <a:gd name="connsiteX47" fmla="*/ 178705 w 249067"/>
                <a:gd name="connsiteY47" fmla="*/ 60779 h 190230"/>
                <a:gd name="connsiteX48" fmla="*/ 207350 w 249067"/>
                <a:gd name="connsiteY48" fmla="*/ 75087 h 190230"/>
                <a:gd name="connsiteX49" fmla="*/ 231053 w 249067"/>
                <a:gd name="connsiteY49" fmla="*/ 83132 h 190230"/>
                <a:gd name="connsiteX50" fmla="*/ 239368 w 249067"/>
                <a:gd name="connsiteY50" fmla="*/ 86399 h 190230"/>
                <a:gd name="connsiteX51" fmla="*/ 240934 w 249067"/>
                <a:gd name="connsiteY51" fmla="*/ 87830 h 190230"/>
                <a:gd name="connsiteX52" fmla="*/ 244525 w 249067"/>
                <a:gd name="connsiteY52" fmla="*/ 142014 h 190230"/>
                <a:gd name="connsiteX53" fmla="*/ 191529 w 249067"/>
                <a:gd name="connsiteY53" fmla="*/ 186154 h 190230"/>
                <a:gd name="connsiteX54" fmla="*/ 176437 w 249067"/>
                <a:gd name="connsiteY54" fmla="*/ 190231 h 19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49067" h="190230">
                  <a:moveTo>
                    <a:pt x="176437" y="184453"/>
                  </a:moveTo>
                  <a:cubicBezTo>
                    <a:pt x="178219" y="184642"/>
                    <a:pt x="184213" y="182861"/>
                    <a:pt x="189639" y="180647"/>
                  </a:cubicBezTo>
                  <a:cubicBezTo>
                    <a:pt x="207701" y="175031"/>
                    <a:pt x="230054" y="161398"/>
                    <a:pt x="239206" y="139746"/>
                  </a:cubicBezTo>
                  <a:cubicBezTo>
                    <a:pt x="245578" y="124708"/>
                    <a:pt x="244606" y="108483"/>
                    <a:pt x="236291" y="91448"/>
                  </a:cubicBezTo>
                  <a:lnTo>
                    <a:pt x="228974" y="88559"/>
                  </a:lnTo>
                  <a:cubicBezTo>
                    <a:pt x="219444" y="84806"/>
                    <a:pt x="214180" y="82700"/>
                    <a:pt x="206054" y="80784"/>
                  </a:cubicBezTo>
                  <a:cubicBezTo>
                    <a:pt x="183916" y="75465"/>
                    <a:pt x="181810" y="73602"/>
                    <a:pt x="174278" y="64558"/>
                  </a:cubicBezTo>
                  <a:cubicBezTo>
                    <a:pt x="170417" y="59915"/>
                    <a:pt x="164586" y="52895"/>
                    <a:pt x="152032" y="41826"/>
                  </a:cubicBezTo>
                  <a:lnTo>
                    <a:pt x="112130" y="6730"/>
                  </a:lnTo>
                  <a:cubicBezTo>
                    <a:pt x="111644" y="6298"/>
                    <a:pt x="111023" y="5866"/>
                    <a:pt x="110591" y="5893"/>
                  </a:cubicBezTo>
                  <a:lnTo>
                    <a:pt x="44528" y="16152"/>
                  </a:lnTo>
                  <a:cubicBezTo>
                    <a:pt x="40695" y="16746"/>
                    <a:pt x="38211" y="19851"/>
                    <a:pt x="37077" y="21632"/>
                  </a:cubicBezTo>
                  <a:lnTo>
                    <a:pt x="6138" y="70390"/>
                  </a:lnTo>
                  <a:cubicBezTo>
                    <a:pt x="5814" y="70876"/>
                    <a:pt x="5787" y="71335"/>
                    <a:pt x="5976" y="71847"/>
                  </a:cubicBezTo>
                  <a:cubicBezTo>
                    <a:pt x="6165" y="72387"/>
                    <a:pt x="6489" y="72684"/>
                    <a:pt x="7056" y="72873"/>
                  </a:cubicBezTo>
                  <a:lnTo>
                    <a:pt x="21878" y="77463"/>
                  </a:lnTo>
                  <a:cubicBezTo>
                    <a:pt x="26629" y="78921"/>
                    <a:pt x="31921" y="77004"/>
                    <a:pt x="35754" y="72441"/>
                  </a:cubicBezTo>
                  <a:lnTo>
                    <a:pt x="51494" y="53597"/>
                  </a:lnTo>
                  <a:cubicBezTo>
                    <a:pt x="52115" y="52895"/>
                    <a:pt x="53087" y="52490"/>
                    <a:pt x="54032" y="52598"/>
                  </a:cubicBezTo>
                  <a:lnTo>
                    <a:pt x="93799" y="56540"/>
                  </a:lnTo>
                  <a:cubicBezTo>
                    <a:pt x="95230" y="56675"/>
                    <a:pt x="96364" y="57863"/>
                    <a:pt x="96417" y="59321"/>
                  </a:cubicBezTo>
                  <a:lnTo>
                    <a:pt x="97254" y="82457"/>
                  </a:lnTo>
                  <a:cubicBezTo>
                    <a:pt x="97686" y="94363"/>
                    <a:pt x="101979" y="104217"/>
                    <a:pt x="110375" y="112667"/>
                  </a:cubicBezTo>
                  <a:lnTo>
                    <a:pt x="128760" y="131053"/>
                  </a:lnTo>
                  <a:lnTo>
                    <a:pt x="149872" y="163638"/>
                  </a:lnTo>
                  <a:lnTo>
                    <a:pt x="176464" y="184507"/>
                  </a:lnTo>
                  <a:lnTo>
                    <a:pt x="176464" y="184507"/>
                  </a:lnTo>
                  <a:close/>
                  <a:moveTo>
                    <a:pt x="176491" y="190231"/>
                  </a:moveTo>
                  <a:cubicBezTo>
                    <a:pt x="175520" y="190231"/>
                    <a:pt x="174656" y="190096"/>
                    <a:pt x="173981" y="189799"/>
                  </a:cubicBezTo>
                  <a:cubicBezTo>
                    <a:pt x="173738" y="189691"/>
                    <a:pt x="173522" y="189583"/>
                    <a:pt x="173333" y="189421"/>
                  </a:cubicBezTo>
                  <a:lnTo>
                    <a:pt x="145850" y="167850"/>
                  </a:lnTo>
                  <a:cubicBezTo>
                    <a:pt x="145607" y="167661"/>
                    <a:pt x="145363" y="167391"/>
                    <a:pt x="145202" y="167121"/>
                  </a:cubicBezTo>
                  <a:lnTo>
                    <a:pt x="124225" y="134616"/>
                  </a:lnTo>
                  <a:lnTo>
                    <a:pt x="106244" y="116690"/>
                  </a:lnTo>
                  <a:cubicBezTo>
                    <a:pt x="96876" y="107295"/>
                    <a:pt x="91882" y="95821"/>
                    <a:pt x="91423" y="82592"/>
                  </a:cubicBezTo>
                  <a:lnTo>
                    <a:pt x="90667" y="61966"/>
                  </a:lnTo>
                  <a:lnTo>
                    <a:pt x="54949" y="58457"/>
                  </a:lnTo>
                  <a:lnTo>
                    <a:pt x="40182" y="76086"/>
                  </a:lnTo>
                  <a:cubicBezTo>
                    <a:pt x="34836" y="82511"/>
                    <a:pt x="27142" y="85157"/>
                    <a:pt x="20123" y="82943"/>
                  </a:cubicBezTo>
                  <a:lnTo>
                    <a:pt x="5301" y="78381"/>
                  </a:lnTo>
                  <a:cubicBezTo>
                    <a:pt x="3007" y="77679"/>
                    <a:pt x="1279" y="76059"/>
                    <a:pt x="469" y="73791"/>
                  </a:cubicBezTo>
                  <a:cubicBezTo>
                    <a:pt x="-341" y="71524"/>
                    <a:pt x="-98" y="69202"/>
                    <a:pt x="1171" y="67204"/>
                  </a:cubicBezTo>
                  <a:lnTo>
                    <a:pt x="32110" y="18447"/>
                  </a:lnTo>
                  <a:cubicBezTo>
                    <a:pt x="34972" y="13911"/>
                    <a:pt x="39048" y="11049"/>
                    <a:pt x="43584" y="10348"/>
                  </a:cubicBezTo>
                  <a:lnTo>
                    <a:pt x="109646" y="89"/>
                  </a:lnTo>
                  <a:cubicBezTo>
                    <a:pt x="112859" y="-451"/>
                    <a:pt x="115154" y="1627"/>
                    <a:pt x="115937" y="2302"/>
                  </a:cubicBezTo>
                  <a:lnTo>
                    <a:pt x="155811" y="37426"/>
                  </a:lnTo>
                  <a:cubicBezTo>
                    <a:pt x="168716" y="48765"/>
                    <a:pt x="174710" y="56027"/>
                    <a:pt x="178705" y="60779"/>
                  </a:cubicBezTo>
                  <a:cubicBezTo>
                    <a:pt x="185239" y="68635"/>
                    <a:pt x="186427" y="70066"/>
                    <a:pt x="207350" y="75087"/>
                  </a:cubicBezTo>
                  <a:cubicBezTo>
                    <a:pt x="215881" y="77112"/>
                    <a:pt x="221280" y="79245"/>
                    <a:pt x="231053" y="83132"/>
                  </a:cubicBezTo>
                  <a:lnTo>
                    <a:pt x="239368" y="86399"/>
                  </a:lnTo>
                  <a:cubicBezTo>
                    <a:pt x="240070" y="86669"/>
                    <a:pt x="240610" y="87155"/>
                    <a:pt x="240934" y="87830"/>
                  </a:cubicBezTo>
                  <a:cubicBezTo>
                    <a:pt x="250383" y="106539"/>
                    <a:pt x="251625" y="125275"/>
                    <a:pt x="244525" y="142014"/>
                  </a:cubicBezTo>
                  <a:cubicBezTo>
                    <a:pt x="234563" y="165501"/>
                    <a:pt x="210616" y="180215"/>
                    <a:pt x="191529" y="186154"/>
                  </a:cubicBezTo>
                  <a:cubicBezTo>
                    <a:pt x="187587" y="187774"/>
                    <a:pt x="180784" y="190231"/>
                    <a:pt x="176437" y="190231"/>
                  </a:cubicBezTo>
                  <a:close/>
                </a:path>
              </a:pathLst>
            </a:custGeom>
            <a:solidFill>
              <a:srgbClr val="000000"/>
            </a:solidFill>
            <a:ln w="2700" cap="flat">
              <a:noFill/>
              <a:prstDash val="solid"/>
              <a:miter/>
            </a:ln>
          </p:spPr>
          <p:txBody>
            <a:bodyPr rtlCol="0" anchor="ctr"/>
            <a:lstStyle/>
            <a:p>
              <a:endParaRPr lang="de-DE"/>
            </a:p>
          </p:txBody>
        </p:sp>
        <p:sp>
          <p:nvSpPr>
            <p:cNvPr id="19" name="Freihandform: Form 18">
              <a:extLst>
                <a:ext uri="{FF2B5EF4-FFF2-40B4-BE49-F238E27FC236}">
                  <a16:creationId xmlns:a16="http://schemas.microsoft.com/office/drawing/2014/main" id="{ADA155FF-5FB0-49DC-3925-7FC65500CE0D}"/>
                </a:ext>
              </a:extLst>
            </p:cNvPr>
            <p:cNvSpPr/>
            <p:nvPr/>
          </p:nvSpPr>
          <p:spPr>
            <a:xfrm>
              <a:off x="9550061" y="4055151"/>
              <a:ext cx="537684" cy="367282"/>
            </a:xfrm>
            <a:custGeom>
              <a:avLst/>
              <a:gdLst>
                <a:gd name="connsiteX0" fmla="*/ 72106 w 74969"/>
                <a:gd name="connsiteY0" fmla="*/ 51183 h 51210"/>
                <a:gd name="connsiteX1" fmla="*/ 71998 w 74969"/>
                <a:gd name="connsiteY1" fmla="*/ 51183 h 51210"/>
                <a:gd name="connsiteX2" fmla="*/ 32582 w 74969"/>
                <a:gd name="connsiteY2" fmla="*/ 37577 h 51210"/>
                <a:gd name="connsiteX3" fmla="*/ 698 w 74969"/>
                <a:gd name="connsiteY3" fmla="*/ 4802 h 51210"/>
                <a:gd name="connsiteX4" fmla="*/ 1022 w 74969"/>
                <a:gd name="connsiteY4" fmla="*/ 698 h 51210"/>
                <a:gd name="connsiteX5" fmla="*/ 5126 w 74969"/>
                <a:gd name="connsiteY5" fmla="*/ 1022 h 51210"/>
                <a:gd name="connsiteX6" fmla="*/ 36254 w 74969"/>
                <a:gd name="connsiteY6" fmla="*/ 33068 h 51210"/>
                <a:gd name="connsiteX7" fmla="*/ 72160 w 74969"/>
                <a:gd name="connsiteY7" fmla="*/ 45379 h 51210"/>
                <a:gd name="connsiteX8" fmla="*/ 74968 w 74969"/>
                <a:gd name="connsiteY8" fmla="*/ 48402 h 51210"/>
                <a:gd name="connsiteX9" fmla="*/ 72052 w 74969"/>
                <a:gd name="connsiteY9" fmla="*/ 51210 h 5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969" h="51210">
                  <a:moveTo>
                    <a:pt x="72106" y="51183"/>
                  </a:moveTo>
                  <a:lnTo>
                    <a:pt x="71998" y="51183"/>
                  </a:lnTo>
                  <a:cubicBezTo>
                    <a:pt x="55962" y="50643"/>
                    <a:pt x="43057" y="46162"/>
                    <a:pt x="32582" y="37577"/>
                  </a:cubicBezTo>
                  <a:cubicBezTo>
                    <a:pt x="22539" y="29288"/>
                    <a:pt x="4613" y="9391"/>
                    <a:pt x="698" y="4802"/>
                  </a:cubicBezTo>
                  <a:cubicBezTo>
                    <a:pt x="-355" y="3587"/>
                    <a:pt x="-193" y="1751"/>
                    <a:pt x="1022" y="698"/>
                  </a:cubicBezTo>
                  <a:cubicBezTo>
                    <a:pt x="2237" y="-355"/>
                    <a:pt x="4100" y="-193"/>
                    <a:pt x="5126" y="1022"/>
                  </a:cubicBezTo>
                  <a:cubicBezTo>
                    <a:pt x="8959" y="5558"/>
                    <a:pt x="26508" y="25050"/>
                    <a:pt x="36254" y="33068"/>
                  </a:cubicBezTo>
                  <a:cubicBezTo>
                    <a:pt x="45703" y="40843"/>
                    <a:pt x="57447" y="44866"/>
                    <a:pt x="72160" y="45379"/>
                  </a:cubicBezTo>
                  <a:cubicBezTo>
                    <a:pt x="73753" y="45460"/>
                    <a:pt x="75022" y="46783"/>
                    <a:pt x="74968" y="48402"/>
                  </a:cubicBezTo>
                  <a:cubicBezTo>
                    <a:pt x="74914" y="49968"/>
                    <a:pt x="73618" y="51210"/>
                    <a:pt x="72052" y="51210"/>
                  </a:cubicBezTo>
                  <a:close/>
                </a:path>
              </a:pathLst>
            </a:custGeom>
            <a:solidFill>
              <a:srgbClr val="000000"/>
            </a:solidFill>
            <a:ln w="2700" cap="flat">
              <a:noFill/>
              <a:prstDash val="solid"/>
              <a:miter/>
            </a:ln>
          </p:spPr>
          <p:txBody>
            <a:bodyPr rtlCol="0" anchor="ctr"/>
            <a:lstStyle/>
            <a:p>
              <a:endParaRPr lang="de-DE"/>
            </a:p>
          </p:txBody>
        </p:sp>
        <p:sp>
          <p:nvSpPr>
            <p:cNvPr id="20" name="Freihandform: Form 19">
              <a:extLst>
                <a:ext uri="{FF2B5EF4-FFF2-40B4-BE49-F238E27FC236}">
                  <a16:creationId xmlns:a16="http://schemas.microsoft.com/office/drawing/2014/main" id="{91FF4A37-24B0-066C-5EEA-55D4C4CCCF43}"/>
                </a:ext>
              </a:extLst>
            </p:cNvPr>
            <p:cNvSpPr/>
            <p:nvPr/>
          </p:nvSpPr>
          <p:spPr>
            <a:xfrm>
              <a:off x="9657700" y="3938741"/>
              <a:ext cx="600626" cy="390362"/>
            </a:xfrm>
            <a:custGeom>
              <a:avLst/>
              <a:gdLst>
                <a:gd name="connsiteX0" fmla="*/ 80856 w 83745"/>
                <a:gd name="connsiteY0" fmla="*/ 54429 h 54428"/>
                <a:gd name="connsiteX1" fmla="*/ 79533 w 83745"/>
                <a:gd name="connsiteY1" fmla="*/ 54429 h 54428"/>
                <a:gd name="connsiteX2" fmla="*/ 42844 w 83745"/>
                <a:gd name="connsiteY2" fmla="*/ 43927 h 54428"/>
                <a:gd name="connsiteX3" fmla="*/ 782 w 83745"/>
                <a:gd name="connsiteY3" fmla="*/ 4861 h 54428"/>
                <a:gd name="connsiteX4" fmla="*/ 944 w 83745"/>
                <a:gd name="connsiteY4" fmla="*/ 758 h 54428"/>
                <a:gd name="connsiteX5" fmla="*/ 5047 w 83745"/>
                <a:gd name="connsiteY5" fmla="*/ 947 h 54428"/>
                <a:gd name="connsiteX6" fmla="*/ 46650 w 83745"/>
                <a:gd name="connsiteY6" fmla="*/ 39553 h 54428"/>
                <a:gd name="connsiteX7" fmla="*/ 79614 w 83745"/>
                <a:gd name="connsiteY7" fmla="*/ 48597 h 54428"/>
                <a:gd name="connsiteX8" fmla="*/ 80883 w 83745"/>
                <a:gd name="connsiteY8" fmla="*/ 48597 h 54428"/>
                <a:gd name="connsiteX9" fmla="*/ 83745 w 83745"/>
                <a:gd name="connsiteY9" fmla="*/ 51540 h 54428"/>
                <a:gd name="connsiteX10" fmla="*/ 80829 w 83745"/>
                <a:gd name="connsiteY10" fmla="*/ 54429 h 5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745" h="54428">
                  <a:moveTo>
                    <a:pt x="80856" y="54429"/>
                  </a:moveTo>
                  <a:lnTo>
                    <a:pt x="79533" y="54429"/>
                  </a:lnTo>
                  <a:cubicBezTo>
                    <a:pt x="67222" y="54240"/>
                    <a:pt x="54479" y="54051"/>
                    <a:pt x="42844" y="43927"/>
                  </a:cubicBezTo>
                  <a:cubicBezTo>
                    <a:pt x="33017" y="35341"/>
                    <a:pt x="6262" y="10855"/>
                    <a:pt x="782" y="4861"/>
                  </a:cubicBezTo>
                  <a:cubicBezTo>
                    <a:pt x="-325" y="3674"/>
                    <a:pt x="-244" y="1838"/>
                    <a:pt x="944" y="758"/>
                  </a:cubicBezTo>
                  <a:cubicBezTo>
                    <a:pt x="2105" y="-295"/>
                    <a:pt x="3995" y="-268"/>
                    <a:pt x="5047" y="947"/>
                  </a:cubicBezTo>
                  <a:cubicBezTo>
                    <a:pt x="10420" y="6805"/>
                    <a:pt x="36904" y="31049"/>
                    <a:pt x="46650" y="39553"/>
                  </a:cubicBezTo>
                  <a:cubicBezTo>
                    <a:pt x="56666" y="48273"/>
                    <a:pt x="67816" y="48435"/>
                    <a:pt x="79614" y="48597"/>
                  </a:cubicBezTo>
                  <a:lnTo>
                    <a:pt x="80883" y="48597"/>
                  </a:lnTo>
                  <a:cubicBezTo>
                    <a:pt x="82503" y="48651"/>
                    <a:pt x="83772" y="49974"/>
                    <a:pt x="83745" y="51540"/>
                  </a:cubicBezTo>
                  <a:cubicBezTo>
                    <a:pt x="83718" y="53160"/>
                    <a:pt x="82422" y="54429"/>
                    <a:pt x="80829" y="54429"/>
                  </a:cubicBezTo>
                  <a:close/>
                </a:path>
              </a:pathLst>
            </a:custGeom>
            <a:solidFill>
              <a:srgbClr val="000000"/>
            </a:solidFill>
            <a:ln w="2700" cap="flat">
              <a:noFill/>
              <a:prstDash val="solid"/>
              <a:miter/>
            </a:ln>
          </p:spPr>
          <p:txBody>
            <a:bodyPr rtlCol="0" anchor="ctr"/>
            <a:lstStyle/>
            <a:p>
              <a:endParaRPr lang="de-DE"/>
            </a:p>
          </p:txBody>
        </p:sp>
        <p:sp>
          <p:nvSpPr>
            <p:cNvPr id="21" name="Freihandform: Form 20">
              <a:extLst>
                <a:ext uri="{FF2B5EF4-FFF2-40B4-BE49-F238E27FC236}">
                  <a16:creationId xmlns:a16="http://schemas.microsoft.com/office/drawing/2014/main" id="{2D2B4AC9-8749-1277-6651-A1A9966A91DC}"/>
                </a:ext>
              </a:extLst>
            </p:cNvPr>
            <p:cNvSpPr/>
            <p:nvPr/>
          </p:nvSpPr>
          <p:spPr>
            <a:xfrm>
              <a:off x="9821983" y="3817748"/>
              <a:ext cx="649432" cy="405050"/>
            </a:xfrm>
            <a:custGeom>
              <a:avLst/>
              <a:gdLst>
                <a:gd name="connsiteX0" fmla="*/ 87620 w 90550"/>
                <a:gd name="connsiteY0" fmla="*/ 56477 h 56476"/>
                <a:gd name="connsiteX1" fmla="*/ 87296 w 90550"/>
                <a:gd name="connsiteY1" fmla="*/ 56477 h 56476"/>
                <a:gd name="connsiteX2" fmla="*/ 38917 w 90550"/>
                <a:gd name="connsiteY2" fmla="*/ 40414 h 56476"/>
                <a:gd name="connsiteX3" fmla="*/ 607 w 90550"/>
                <a:gd name="connsiteY3" fmla="*/ 4696 h 56476"/>
                <a:gd name="connsiteX4" fmla="*/ 1148 w 90550"/>
                <a:gd name="connsiteY4" fmla="*/ 619 h 56476"/>
                <a:gd name="connsiteX5" fmla="*/ 5224 w 90550"/>
                <a:gd name="connsiteY5" fmla="*/ 1105 h 56476"/>
                <a:gd name="connsiteX6" fmla="*/ 42750 w 90550"/>
                <a:gd name="connsiteY6" fmla="*/ 35986 h 56476"/>
                <a:gd name="connsiteX7" fmla="*/ 87944 w 90550"/>
                <a:gd name="connsiteY7" fmla="*/ 50645 h 56476"/>
                <a:gd name="connsiteX8" fmla="*/ 90536 w 90550"/>
                <a:gd name="connsiteY8" fmla="*/ 53858 h 56476"/>
                <a:gd name="connsiteX9" fmla="*/ 87647 w 90550"/>
                <a:gd name="connsiteY9" fmla="*/ 56450 h 5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550" h="56476">
                  <a:moveTo>
                    <a:pt x="87620" y="56477"/>
                  </a:moveTo>
                  <a:lnTo>
                    <a:pt x="87296" y="56477"/>
                  </a:lnTo>
                  <a:cubicBezTo>
                    <a:pt x="70018" y="54587"/>
                    <a:pt x="52091" y="51806"/>
                    <a:pt x="38917" y="40414"/>
                  </a:cubicBezTo>
                  <a:cubicBezTo>
                    <a:pt x="28361" y="31288"/>
                    <a:pt x="5143" y="10581"/>
                    <a:pt x="607" y="4696"/>
                  </a:cubicBezTo>
                  <a:cubicBezTo>
                    <a:pt x="-392" y="3427"/>
                    <a:pt x="-122" y="1591"/>
                    <a:pt x="1148" y="619"/>
                  </a:cubicBezTo>
                  <a:cubicBezTo>
                    <a:pt x="2416" y="-379"/>
                    <a:pt x="4252" y="-137"/>
                    <a:pt x="5224" y="1105"/>
                  </a:cubicBezTo>
                  <a:cubicBezTo>
                    <a:pt x="8923" y="5884"/>
                    <a:pt x="29387" y="24431"/>
                    <a:pt x="42750" y="35986"/>
                  </a:cubicBezTo>
                  <a:cubicBezTo>
                    <a:pt x="54656" y="46299"/>
                    <a:pt x="70936" y="48810"/>
                    <a:pt x="87944" y="50645"/>
                  </a:cubicBezTo>
                  <a:cubicBezTo>
                    <a:pt x="89537" y="50834"/>
                    <a:pt x="90697" y="52265"/>
                    <a:pt x="90536" y="53858"/>
                  </a:cubicBezTo>
                  <a:cubicBezTo>
                    <a:pt x="90374" y="55343"/>
                    <a:pt x="89105" y="56450"/>
                    <a:pt x="87647" y="56450"/>
                  </a:cubicBezTo>
                  <a:close/>
                </a:path>
              </a:pathLst>
            </a:custGeom>
            <a:solidFill>
              <a:srgbClr val="000000"/>
            </a:solidFill>
            <a:ln w="2700" cap="flat">
              <a:noFill/>
              <a:prstDash val="solid"/>
              <a:miter/>
            </a:ln>
          </p:spPr>
          <p:txBody>
            <a:bodyPr rtlCol="0" anchor="ctr"/>
            <a:lstStyle/>
            <a:p>
              <a:endParaRPr lang="de-DE"/>
            </a:p>
          </p:txBody>
        </p:sp>
        <p:sp>
          <p:nvSpPr>
            <p:cNvPr id="22" name="Freihandform: Form 21">
              <a:extLst>
                <a:ext uri="{FF2B5EF4-FFF2-40B4-BE49-F238E27FC236}">
                  <a16:creationId xmlns:a16="http://schemas.microsoft.com/office/drawing/2014/main" id="{40DA0381-39B9-C18C-FF40-508D08C78A48}"/>
                </a:ext>
              </a:extLst>
            </p:cNvPr>
            <p:cNvSpPr/>
            <p:nvPr/>
          </p:nvSpPr>
          <p:spPr>
            <a:xfrm>
              <a:off x="9469167" y="4170908"/>
              <a:ext cx="509275" cy="312896"/>
            </a:xfrm>
            <a:custGeom>
              <a:avLst/>
              <a:gdLst>
                <a:gd name="connsiteX0" fmla="*/ 68078 w 71008"/>
                <a:gd name="connsiteY0" fmla="*/ 43628 h 43627"/>
                <a:gd name="connsiteX1" fmla="*/ 67781 w 71008"/>
                <a:gd name="connsiteY1" fmla="*/ 43628 h 43627"/>
                <a:gd name="connsiteX2" fmla="*/ 27690 w 71008"/>
                <a:gd name="connsiteY2" fmla="*/ 30480 h 43627"/>
                <a:gd name="connsiteX3" fmla="*/ 747 w 71008"/>
                <a:gd name="connsiteY3" fmla="*/ 4860 h 43627"/>
                <a:gd name="connsiteX4" fmla="*/ 963 w 71008"/>
                <a:gd name="connsiteY4" fmla="*/ 756 h 43627"/>
                <a:gd name="connsiteX5" fmla="*/ 5066 w 71008"/>
                <a:gd name="connsiteY5" fmla="*/ 972 h 43627"/>
                <a:gd name="connsiteX6" fmla="*/ 31524 w 71008"/>
                <a:gd name="connsiteY6" fmla="*/ 26134 h 43627"/>
                <a:gd name="connsiteX7" fmla="*/ 68402 w 71008"/>
                <a:gd name="connsiteY7" fmla="*/ 37824 h 43627"/>
                <a:gd name="connsiteX8" fmla="*/ 70994 w 71008"/>
                <a:gd name="connsiteY8" fmla="*/ 41009 h 43627"/>
                <a:gd name="connsiteX9" fmla="*/ 68105 w 71008"/>
                <a:gd name="connsiteY9" fmla="*/ 43628 h 4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008" h="43627">
                  <a:moveTo>
                    <a:pt x="68078" y="43628"/>
                  </a:moveTo>
                  <a:lnTo>
                    <a:pt x="67781" y="43628"/>
                  </a:lnTo>
                  <a:cubicBezTo>
                    <a:pt x="54525" y="42251"/>
                    <a:pt x="37976" y="39551"/>
                    <a:pt x="27690" y="30480"/>
                  </a:cubicBezTo>
                  <a:cubicBezTo>
                    <a:pt x="19186" y="23002"/>
                    <a:pt x="5282" y="9881"/>
                    <a:pt x="747" y="4860"/>
                  </a:cubicBezTo>
                  <a:cubicBezTo>
                    <a:pt x="-333" y="3672"/>
                    <a:pt x="-225" y="1809"/>
                    <a:pt x="963" y="756"/>
                  </a:cubicBezTo>
                  <a:cubicBezTo>
                    <a:pt x="2150" y="-324"/>
                    <a:pt x="3986" y="-243"/>
                    <a:pt x="5066" y="972"/>
                  </a:cubicBezTo>
                  <a:cubicBezTo>
                    <a:pt x="9359" y="5724"/>
                    <a:pt x="23209" y="18763"/>
                    <a:pt x="31524" y="26134"/>
                  </a:cubicBezTo>
                  <a:cubicBezTo>
                    <a:pt x="40595" y="34071"/>
                    <a:pt x="55983" y="36555"/>
                    <a:pt x="68402" y="37824"/>
                  </a:cubicBezTo>
                  <a:cubicBezTo>
                    <a:pt x="69995" y="37986"/>
                    <a:pt x="71156" y="39416"/>
                    <a:pt x="70994" y="41009"/>
                  </a:cubicBezTo>
                  <a:cubicBezTo>
                    <a:pt x="70832" y="42521"/>
                    <a:pt x="69563" y="43628"/>
                    <a:pt x="68105" y="43628"/>
                  </a:cubicBezTo>
                  <a:close/>
                </a:path>
              </a:pathLst>
            </a:custGeom>
            <a:solidFill>
              <a:srgbClr val="000000"/>
            </a:solidFill>
            <a:ln w="2700" cap="flat">
              <a:noFill/>
              <a:prstDash val="solid"/>
              <a:miter/>
            </a:ln>
          </p:spPr>
          <p:txBody>
            <a:bodyPr rtlCol="0" anchor="ctr"/>
            <a:lstStyle/>
            <a:p>
              <a:endParaRPr lang="de-DE"/>
            </a:p>
          </p:txBody>
        </p:sp>
        <p:sp>
          <p:nvSpPr>
            <p:cNvPr id="23" name="Freihandform: Form 22">
              <a:extLst>
                <a:ext uri="{FF2B5EF4-FFF2-40B4-BE49-F238E27FC236}">
                  <a16:creationId xmlns:a16="http://schemas.microsoft.com/office/drawing/2014/main" id="{3E6B618C-E2AE-11E3-B2AD-15ED5160E16D}"/>
                </a:ext>
              </a:extLst>
            </p:cNvPr>
            <p:cNvSpPr/>
            <p:nvPr/>
          </p:nvSpPr>
          <p:spPr>
            <a:xfrm>
              <a:off x="10222831" y="3240603"/>
              <a:ext cx="1021634" cy="1351442"/>
            </a:xfrm>
            <a:custGeom>
              <a:avLst/>
              <a:gdLst>
                <a:gd name="connsiteX0" fmla="*/ 142419 w 142446"/>
                <a:gd name="connsiteY0" fmla="*/ 18564 h 188431"/>
                <a:gd name="connsiteX1" fmla="*/ 116070 w 142446"/>
                <a:gd name="connsiteY1" fmla="*/ 3338 h 188431"/>
                <a:gd name="connsiteX2" fmla="*/ 90045 w 142446"/>
                <a:gd name="connsiteY2" fmla="*/ 1151 h 188431"/>
                <a:gd name="connsiteX3" fmla="*/ 52032 w 142446"/>
                <a:gd name="connsiteY3" fmla="*/ 21993 h 188431"/>
                <a:gd name="connsiteX4" fmla="*/ 45526 w 142446"/>
                <a:gd name="connsiteY4" fmla="*/ 28121 h 188431"/>
                <a:gd name="connsiteX5" fmla="*/ 6784 w 142446"/>
                <a:gd name="connsiteY5" fmla="*/ 91025 h 188431"/>
                <a:gd name="connsiteX6" fmla="*/ 35 w 142446"/>
                <a:gd name="connsiteY6" fmla="*/ 125582 h 188431"/>
                <a:gd name="connsiteX7" fmla="*/ 17988 w 142446"/>
                <a:gd name="connsiteY7" fmla="*/ 173259 h 188431"/>
                <a:gd name="connsiteX8" fmla="*/ 44257 w 142446"/>
                <a:gd name="connsiteY8" fmla="*/ 188431 h 188431"/>
                <a:gd name="connsiteX9" fmla="*/ 142446 w 142446"/>
                <a:gd name="connsiteY9" fmla="*/ 18537 h 188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446" h="188431">
                  <a:moveTo>
                    <a:pt x="142419" y="18564"/>
                  </a:moveTo>
                  <a:lnTo>
                    <a:pt x="116070" y="3338"/>
                  </a:lnTo>
                  <a:cubicBezTo>
                    <a:pt x="106783" y="-577"/>
                    <a:pt x="99871" y="-685"/>
                    <a:pt x="90045" y="1151"/>
                  </a:cubicBezTo>
                  <a:cubicBezTo>
                    <a:pt x="74845" y="4957"/>
                    <a:pt x="63911" y="11977"/>
                    <a:pt x="52032" y="21993"/>
                  </a:cubicBezTo>
                  <a:cubicBezTo>
                    <a:pt x="50007" y="23775"/>
                    <a:pt x="47443" y="26204"/>
                    <a:pt x="45526" y="28121"/>
                  </a:cubicBezTo>
                  <a:cubicBezTo>
                    <a:pt x="28382" y="45237"/>
                    <a:pt x="14479" y="68104"/>
                    <a:pt x="6784" y="91025"/>
                  </a:cubicBezTo>
                  <a:cubicBezTo>
                    <a:pt x="2843" y="102769"/>
                    <a:pt x="791" y="113379"/>
                    <a:pt x="35" y="125582"/>
                  </a:cubicBezTo>
                  <a:cubicBezTo>
                    <a:pt x="-370" y="143886"/>
                    <a:pt x="2546" y="161569"/>
                    <a:pt x="17988" y="173259"/>
                  </a:cubicBezTo>
                  <a:lnTo>
                    <a:pt x="44257" y="188431"/>
                  </a:lnTo>
                  <a:lnTo>
                    <a:pt x="142446" y="18537"/>
                  </a:lnTo>
                  <a:close/>
                </a:path>
              </a:pathLst>
            </a:custGeom>
            <a:solidFill>
              <a:schemeClr val="tx2"/>
            </a:solidFill>
            <a:ln w="2700" cap="flat">
              <a:noFill/>
              <a:prstDash val="solid"/>
              <a:miter/>
            </a:ln>
          </p:spPr>
          <p:txBody>
            <a:bodyPr rtlCol="0" anchor="ctr"/>
            <a:lstStyle/>
            <a:p>
              <a:endParaRPr lang="de-DE"/>
            </a:p>
          </p:txBody>
        </p:sp>
        <p:sp>
          <p:nvSpPr>
            <p:cNvPr id="24" name="Freihandform: Form 23">
              <a:extLst>
                <a:ext uri="{FF2B5EF4-FFF2-40B4-BE49-F238E27FC236}">
                  <a16:creationId xmlns:a16="http://schemas.microsoft.com/office/drawing/2014/main" id="{D8140B0D-042E-64BB-5800-4673F4ECD3BD}"/>
                </a:ext>
              </a:extLst>
            </p:cNvPr>
            <p:cNvSpPr/>
            <p:nvPr/>
          </p:nvSpPr>
          <p:spPr>
            <a:xfrm>
              <a:off x="10201716" y="3219733"/>
              <a:ext cx="1063735" cy="1393227"/>
            </a:xfrm>
            <a:custGeom>
              <a:avLst/>
              <a:gdLst>
                <a:gd name="connsiteX0" fmla="*/ 103706 w 148316"/>
                <a:gd name="connsiteY0" fmla="*/ 5816 h 194257"/>
                <a:gd name="connsiteX1" fmla="*/ 93501 w 148316"/>
                <a:gd name="connsiteY1" fmla="*/ 6923 h 194257"/>
                <a:gd name="connsiteX2" fmla="*/ 56839 w 148316"/>
                <a:gd name="connsiteY2" fmla="*/ 27144 h 194257"/>
                <a:gd name="connsiteX3" fmla="*/ 50495 w 148316"/>
                <a:gd name="connsiteY3" fmla="*/ 33083 h 194257"/>
                <a:gd name="connsiteX4" fmla="*/ 12455 w 148316"/>
                <a:gd name="connsiteY4" fmla="*/ 94880 h 194257"/>
                <a:gd name="connsiteX5" fmla="*/ 5841 w 148316"/>
                <a:gd name="connsiteY5" fmla="*/ 128681 h 194257"/>
                <a:gd name="connsiteX6" fmla="*/ 22660 w 148316"/>
                <a:gd name="connsiteY6" fmla="*/ 173848 h 194257"/>
                <a:gd name="connsiteX7" fmla="*/ 46094 w 148316"/>
                <a:gd name="connsiteY7" fmla="*/ 187346 h 194257"/>
                <a:gd name="connsiteX8" fmla="*/ 141368 w 148316"/>
                <a:gd name="connsiteY8" fmla="*/ 22528 h 194257"/>
                <a:gd name="connsiteX9" fmla="*/ 117583 w 148316"/>
                <a:gd name="connsiteY9" fmla="*/ 8759 h 194257"/>
                <a:gd name="connsiteX10" fmla="*/ 103706 w 148316"/>
                <a:gd name="connsiteY10" fmla="*/ 5789 h 194257"/>
                <a:gd name="connsiteX11" fmla="*/ 103706 w 148316"/>
                <a:gd name="connsiteY11" fmla="*/ 5789 h 194257"/>
                <a:gd name="connsiteX12" fmla="*/ 47174 w 148316"/>
                <a:gd name="connsiteY12" fmla="*/ 194258 h 194257"/>
                <a:gd name="connsiteX13" fmla="*/ 45716 w 148316"/>
                <a:gd name="connsiteY13" fmla="*/ 193853 h 194257"/>
                <a:gd name="connsiteX14" fmla="*/ 19448 w 148316"/>
                <a:gd name="connsiteY14" fmla="*/ 178707 h 194257"/>
                <a:gd name="connsiteX15" fmla="*/ 37 w 148316"/>
                <a:gd name="connsiteY15" fmla="*/ 128438 h 194257"/>
                <a:gd name="connsiteX16" fmla="*/ 6948 w 148316"/>
                <a:gd name="connsiteY16" fmla="*/ 93018 h 194257"/>
                <a:gd name="connsiteX17" fmla="*/ 46391 w 148316"/>
                <a:gd name="connsiteY17" fmla="*/ 28980 h 194257"/>
                <a:gd name="connsiteX18" fmla="*/ 53059 w 148316"/>
                <a:gd name="connsiteY18" fmla="*/ 22743 h 194257"/>
                <a:gd name="connsiteX19" fmla="*/ 92287 w 148316"/>
                <a:gd name="connsiteY19" fmla="*/ 1227 h 194257"/>
                <a:gd name="connsiteX20" fmla="*/ 120175 w 148316"/>
                <a:gd name="connsiteY20" fmla="*/ 3575 h 194257"/>
                <a:gd name="connsiteX21" fmla="*/ 146848 w 148316"/>
                <a:gd name="connsiteY21" fmla="*/ 18937 h 194257"/>
                <a:gd name="connsiteX22" fmla="*/ 148225 w 148316"/>
                <a:gd name="connsiteY22" fmla="*/ 20692 h 194257"/>
                <a:gd name="connsiteX23" fmla="*/ 147928 w 148316"/>
                <a:gd name="connsiteY23" fmla="*/ 22932 h 194257"/>
                <a:gd name="connsiteX24" fmla="*/ 49739 w 148316"/>
                <a:gd name="connsiteY24" fmla="*/ 192800 h 194257"/>
                <a:gd name="connsiteX25" fmla="*/ 47201 w 148316"/>
                <a:gd name="connsiteY25" fmla="*/ 194258 h 194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8316" h="194257">
                  <a:moveTo>
                    <a:pt x="103706" y="5816"/>
                  </a:moveTo>
                  <a:cubicBezTo>
                    <a:pt x="100494" y="5816"/>
                    <a:pt x="97200" y="6221"/>
                    <a:pt x="93501" y="6923"/>
                  </a:cubicBezTo>
                  <a:cubicBezTo>
                    <a:pt x="78572" y="10649"/>
                    <a:pt x="68016" y="17695"/>
                    <a:pt x="56839" y="27144"/>
                  </a:cubicBezTo>
                  <a:cubicBezTo>
                    <a:pt x="54895" y="28845"/>
                    <a:pt x="52357" y="31221"/>
                    <a:pt x="50495" y="33083"/>
                  </a:cubicBezTo>
                  <a:cubicBezTo>
                    <a:pt x="33972" y="49606"/>
                    <a:pt x="20123" y="72122"/>
                    <a:pt x="12455" y="94880"/>
                  </a:cubicBezTo>
                  <a:cubicBezTo>
                    <a:pt x="8649" y="106219"/>
                    <a:pt x="6624" y="116613"/>
                    <a:pt x="5841" y="128681"/>
                  </a:cubicBezTo>
                  <a:cubicBezTo>
                    <a:pt x="5544" y="143503"/>
                    <a:pt x="7137" y="162131"/>
                    <a:pt x="22660" y="173848"/>
                  </a:cubicBezTo>
                  <a:lnTo>
                    <a:pt x="46094" y="187346"/>
                  </a:lnTo>
                  <a:lnTo>
                    <a:pt x="141368" y="22528"/>
                  </a:lnTo>
                  <a:lnTo>
                    <a:pt x="117583" y="8759"/>
                  </a:lnTo>
                  <a:cubicBezTo>
                    <a:pt x="112508" y="6626"/>
                    <a:pt x="108161" y="5789"/>
                    <a:pt x="103706" y="5789"/>
                  </a:cubicBezTo>
                  <a:lnTo>
                    <a:pt x="103706" y="5789"/>
                  </a:lnTo>
                  <a:close/>
                  <a:moveTo>
                    <a:pt x="47174" y="194258"/>
                  </a:moveTo>
                  <a:cubicBezTo>
                    <a:pt x="46688" y="194258"/>
                    <a:pt x="46175" y="194123"/>
                    <a:pt x="45716" y="193853"/>
                  </a:cubicBezTo>
                  <a:lnTo>
                    <a:pt x="19448" y="178707"/>
                  </a:lnTo>
                  <a:cubicBezTo>
                    <a:pt x="1549" y="165209"/>
                    <a:pt x="-314" y="144771"/>
                    <a:pt x="37" y="128438"/>
                  </a:cubicBezTo>
                  <a:cubicBezTo>
                    <a:pt x="847" y="115722"/>
                    <a:pt x="2979" y="104842"/>
                    <a:pt x="6948" y="93018"/>
                  </a:cubicBezTo>
                  <a:cubicBezTo>
                    <a:pt x="14885" y="69449"/>
                    <a:pt x="29248" y="46096"/>
                    <a:pt x="46391" y="28980"/>
                  </a:cubicBezTo>
                  <a:cubicBezTo>
                    <a:pt x="48335" y="27036"/>
                    <a:pt x="50981" y="24552"/>
                    <a:pt x="53059" y="22743"/>
                  </a:cubicBezTo>
                  <a:cubicBezTo>
                    <a:pt x="63319" y="14104"/>
                    <a:pt x="75116" y="5546"/>
                    <a:pt x="92287" y="1227"/>
                  </a:cubicBezTo>
                  <a:cubicBezTo>
                    <a:pt x="102140" y="-609"/>
                    <a:pt x="109808" y="-798"/>
                    <a:pt x="120175" y="3575"/>
                  </a:cubicBezTo>
                  <a:lnTo>
                    <a:pt x="146848" y="18937"/>
                  </a:lnTo>
                  <a:cubicBezTo>
                    <a:pt x="147523" y="19315"/>
                    <a:pt x="147982" y="19963"/>
                    <a:pt x="148225" y="20692"/>
                  </a:cubicBezTo>
                  <a:cubicBezTo>
                    <a:pt x="148414" y="21448"/>
                    <a:pt x="148306" y="22258"/>
                    <a:pt x="147928" y="22932"/>
                  </a:cubicBezTo>
                  <a:lnTo>
                    <a:pt x="49739" y="192800"/>
                  </a:lnTo>
                  <a:cubicBezTo>
                    <a:pt x="49199" y="193745"/>
                    <a:pt x="48227" y="194258"/>
                    <a:pt x="47201" y="194258"/>
                  </a:cubicBezTo>
                  <a:close/>
                </a:path>
              </a:pathLst>
            </a:custGeom>
            <a:solidFill>
              <a:srgbClr val="000000"/>
            </a:solidFill>
            <a:ln w="2700" cap="flat">
              <a:noFill/>
              <a:prstDash val="solid"/>
              <a:miter/>
            </a:ln>
          </p:spPr>
          <p:txBody>
            <a:bodyPr rtlCol="0" anchor="ctr"/>
            <a:lstStyle/>
            <a:p>
              <a:endParaRPr lang="de-DE"/>
            </a:p>
          </p:txBody>
        </p:sp>
        <p:sp>
          <p:nvSpPr>
            <p:cNvPr id="25" name="Freihandform: Form 24">
              <a:extLst>
                <a:ext uri="{FF2B5EF4-FFF2-40B4-BE49-F238E27FC236}">
                  <a16:creationId xmlns:a16="http://schemas.microsoft.com/office/drawing/2014/main" id="{EB9D5783-7BAB-4B52-E389-61188CC738C7}"/>
                </a:ext>
              </a:extLst>
            </p:cNvPr>
            <p:cNvSpPr/>
            <p:nvPr/>
          </p:nvSpPr>
          <p:spPr>
            <a:xfrm>
              <a:off x="10411098" y="3349483"/>
              <a:ext cx="996209" cy="1286442"/>
            </a:xfrm>
            <a:custGeom>
              <a:avLst/>
              <a:gdLst>
                <a:gd name="connsiteX0" fmla="*/ 69437 w 138901"/>
                <a:gd name="connsiteY0" fmla="*/ 169876 h 179368"/>
                <a:gd name="connsiteX1" fmla="*/ 138901 w 138901"/>
                <a:gd name="connsiteY1" fmla="*/ 49603 h 179368"/>
                <a:gd name="connsiteX2" fmla="*/ 69437 w 138901"/>
                <a:gd name="connsiteY2" fmla="*/ 9485 h 179368"/>
                <a:gd name="connsiteX3" fmla="*/ 0 w 138901"/>
                <a:gd name="connsiteY3" fmla="*/ 129785 h 179368"/>
                <a:gd name="connsiteX4" fmla="*/ 69437 w 138901"/>
                <a:gd name="connsiteY4" fmla="*/ 169876 h 179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01" h="179368">
                  <a:moveTo>
                    <a:pt x="69437" y="169876"/>
                  </a:moveTo>
                  <a:cubicBezTo>
                    <a:pt x="107800" y="147738"/>
                    <a:pt x="138901" y="93933"/>
                    <a:pt x="138901" y="49603"/>
                  </a:cubicBezTo>
                  <a:cubicBezTo>
                    <a:pt x="138901" y="5273"/>
                    <a:pt x="107827" y="-12653"/>
                    <a:pt x="69437" y="9485"/>
                  </a:cubicBezTo>
                  <a:cubicBezTo>
                    <a:pt x="31101" y="31650"/>
                    <a:pt x="0" y="85509"/>
                    <a:pt x="0" y="129785"/>
                  </a:cubicBezTo>
                  <a:cubicBezTo>
                    <a:pt x="0" y="174061"/>
                    <a:pt x="31101" y="192041"/>
                    <a:pt x="69437" y="169876"/>
                  </a:cubicBezTo>
                  <a:close/>
                </a:path>
              </a:pathLst>
            </a:custGeom>
            <a:solidFill>
              <a:schemeClr val="accent1"/>
            </a:solidFill>
            <a:ln w="2700" cap="flat">
              <a:noFill/>
              <a:prstDash val="solid"/>
              <a:miter/>
            </a:ln>
          </p:spPr>
          <p:txBody>
            <a:bodyPr rtlCol="0" anchor="ctr"/>
            <a:lstStyle/>
            <a:p>
              <a:endParaRPr lang="de-DE"/>
            </a:p>
          </p:txBody>
        </p:sp>
        <p:sp>
          <p:nvSpPr>
            <p:cNvPr id="26" name="Freihandform: Form 25">
              <a:extLst>
                <a:ext uri="{FF2B5EF4-FFF2-40B4-BE49-F238E27FC236}">
                  <a16:creationId xmlns:a16="http://schemas.microsoft.com/office/drawing/2014/main" id="{2CAA69EA-77DF-E1F1-7FA6-9E7CBAA00330}"/>
                </a:ext>
              </a:extLst>
            </p:cNvPr>
            <p:cNvSpPr/>
            <p:nvPr/>
          </p:nvSpPr>
          <p:spPr>
            <a:xfrm>
              <a:off x="10389991" y="3328440"/>
              <a:ext cx="1038223" cy="1328477"/>
            </a:xfrm>
            <a:custGeom>
              <a:avLst/>
              <a:gdLst>
                <a:gd name="connsiteX0" fmla="*/ 103400 w 144759"/>
                <a:gd name="connsiteY0" fmla="*/ 5805 h 185229"/>
                <a:gd name="connsiteX1" fmla="*/ 73865 w 144759"/>
                <a:gd name="connsiteY1" fmla="*/ 14930 h 185229"/>
                <a:gd name="connsiteX2" fmla="*/ 5859 w 144759"/>
                <a:gd name="connsiteY2" fmla="*/ 132719 h 185229"/>
                <a:gd name="connsiteX3" fmla="*/ 24730 w 144759"/>
                <a:gd name="connsiteY3" fmla="*/ 175159 h 185229"/>
                <a:gd name="connsiteX4" fmla="*/ 70949 w 144759"/>
                <a:gd name="connsiteY4" fmla="*/ 170300 h 185229"/>
                <a:gd name="connsiteX5" fmla="*/ 138929 w 144759"/>
                <a:gd name="connsiteY5" fmla="*/ 52537 h 185229"/>
                <a:gd name="connsiteX6" fmla="*/ 120030 w 144759"/>
                <a:gd name="connsiteY6" fmla="*/ 10070 h 185229"/>
                <a:gd name="connsiteX7" fmla="*/ 103400 w 144759"/>
                <a:gd name="connsiteY7" fmla="*/ 5805 h 185229"/>
                <a:gd name="connsiteX8" fmla="*/ 103400 w 144759"/>
                <a:gd name="connsiteY8" fmla="*/ 5805 h 185229"/>
                <a:gd name="connsiteX9" fmla="*/ 41360 w 144759"/>
                <a:gd name="connsiteY9" fmla="*/ 185229 h 185229"/>
                <a:gd name="connsiteX10" fmla="*/ 21814 w 144759"/>
                <a:gd name="connsiteY10" fmla="*/ 180208 h 185229"/>
                <a:gd name="connsiteX11" fmla="*/ 0 w 144759"/>
                <a:gd name="connsiteY11" fmla="*/ 132719 h 185229"/>
                <a:gd name="connsiteX12" fmla="*/ 70922 w 144759"/>
                <a:gd name="connsiteY12" fmla="*/ 9908 h 185229"/>
                <a:gd name="connsiteX13" fmla="*/ 122946 w 144759"/>
                <a:gd name="connsiteY13" fmla="*/ 5049 h 185229"/>
                <a:gd name="connsiteX14" fmla="*/ 144760 w 144759"/>
                <a:gd name="connsiteY14" fmla="*/ 52537 h 185229"/>
                <a:gd name="connsiteX15" fmla="*/ 73838 w 144759"/>
                <a:gd name="connsiteY15" fmla="*/ 175321 h 185229"/>
                <a:gd name="connsiteX16" fmla="*/ 41360 w 144759"/>
                <a:gd name="connsiteY16" fmla="*/ 185229 h 18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59" h="185229">
                  <a:moveTo>
                    <a:pt x="103400" y="5805"/>
                  </a:moveTo>
                  <a:cubicBezTo>
                    <a:pt x="94410" y="5805"/>
                    <a:pt x="84340" y="8883"/>
                    <a:pt x="73865" y="14930"/>
                  </a:cubicBezTo>
                  <a:cubicBezTo>
                    <a:pt x="36366" y="36582"/>
                    <a:pt x="5859" y="89416"/>
                    <a:pt x="5859" y="132719"/>
                  </a:cubicBezTo>
                  <a:cubicBezTo>
                    <a:pt x="5859" y="153075"/>
                    <a:pt x="12554" y="168140"/>
                    <a:pt x="24730" y="175159"/>
                  </a:cubicBezTo>
                  <a:cubicBezTo>
                    <a:pt x="36905" y="182206"/>
                    <a:pt x="53347" y="180478"/>
                    <a:pt x="70949" y="170300"/>
                  </a:cubicBezTo>
                  <a:cubicBezTo>
                    <a:pt x="108448" y="148648"/>
                    <a:pt x="138929" y="95814"/>
                    <a:pt x="138929" y="52537"/>
                  </a:cubicBezTo>
                  <a:cubicBezTo>
                    <a:pt x="138929" y="32181"/>
                    <a:pt x="132233" y="17117"/>
                    <a:pt x="120030" y="10070"/>
                  </a:cubicBezTo>
                  <a:cubicBezTo>
                    <a:pt x="115117" y="7236"/>
                    <a:pt x="109501" y="5805"/>
                    <a:pt x="103400" y="5805"/>
                  </a:cubicBezTo>
                  <a:lnTo>
                    <a:pt x="103400" y="5805"/>
                  </a:lnTo>
                  <a:close/>
                  <a:moveTo>
                    <a:pt x="41360" y="185229"/>
                  </a:moveTo>
                  <a:cubicBezTo>
                    <a:pt x="34260" y="185229"/>
                    <a:pt x="27645" y="183528"/>
                    <a:pt x="21814" y="180208"/>
                  </a:cubicBezTo>
                  <a:cubicBezTo>
                    <a:pt x="7748" y="172109"/>
                    <a:pt x="0" y="155235"/>
                    <a:pt x="0" y="132719"/>
                  </a:cubicBezTo>
                  <a:cubicBezTo>
                    <a:pt x="0" y="87553"/>
                    <a:pt x="31830" y="32478"/>
                    <a:pt x="70922" y="9908"/>
                  </a:cubicBezTo>
                  <a:cubicBezTo>
                    <a:pt x="90414" y="-1349"/>
                    <a:pt x="108880" y="-3077"/>
                    <a:pt x="122946" y="5049"/>
                  </a:cubicBezTo>
                  <a:cubicBezTo>
                    <a:pt x="137012" y="13148"/>
                    <a:pt x="144760" y="30048"/>
                    <a:pt x="144760" y="52537"/>
                  </a:cubicBezTo>
                  <a:cubicBezTo>
                    <a:pt x="144760" y="97677"/>
                    <a:pt x="112930" y="152751"/>
                    <a:pt x="73838" y="175321"/>
                  </a:cubicBezTo>
                  <a:cubicBezTo>
                    <a:pt x="62445" y="181909"/>
                    <a:pt x="51376" y="185229"/>
                    <a:pt x="41360" y="185229"/>
                  </a:cubicBezTo>
                  <a:close/>
                </a:path>
              </a:pathLst>
            </a:custGeom>
            <a:solidFill>
              <a:srgbClr val="000000"/>
            </a:solidFill>
            <a:ln w="2700" cap="flat">
              <a:noFill/>
              <a:prstDash val="solid"/>
              <a:miter/>
            </a:ln>
          </p:spPr>
          <p:txBody>
            <a:bodyPr rtlCol="0" anchor="ctr"/>
            <a:lstStyle/>
            <a:p>
              <a:endParaRPr lang="de-DE"/>
            </a:p>
          </p:txBody>
        </p:sp>
        <p:sp>
          <p:nvSpPr>
            <p:cNvPr id="27" name="Freihandform: Form 26">
              <a:extLst>
                <a:ext uri="{FF2B5EF4-FFF2-40B4-BE49-F238E27FC236}">
                  <a16:creationId xmlns:a16="http://schemas.microsoft.com/office/drawing/2014/main" id="{2F2488FB-0C37-299F-2991-2B4F5E03973E}"/>
                </a:ext>
              </a:extLst>
            </p:cNvPr>
            <p:cNvSpPr/>
            <p:nvPr/>
          </p:nvSpPr>
          <p:spPr>
            <a:xfrm>
              <a:off x="8861039" y="3403503"/>
              <a:ext cx="583270" cy="899458"/>
            </a:xfrm>
            <a:custGeom>
              <a:avLst/>
              <a:gdLst>
                <a:gd name="connsiteX0" fmla="*/ 81325 w 81325"/>
                <a:gd name="connsiteY0" fmla="*/ 125358 h 125411"/>
                <a:gd name="connsiteX1" fmla="*/ 61023 w 81325"/>
                <a:gd name="connsiteY1" fmla="*/ 124764 h 125411"/>
                <a:gd name="connsiteX2" fmla="*/ 52951 w 81325"/>
                <a:gd name="connsiteY2" fmla="*/ 121524 h 125411"/>
                <a:gd name="connsiteX3" fmla="*/ 49793 w 81325"/>
                <a:gd name="connsiteY3" fmla="*/ 118662 h 125411"/>
                <a:gd name="connsiteX4" fmla="*/ 45662 w 81325"/>
                <a:gd name="connsiteY4" fmla="*/ 109321 h 125411"/>
                <a:gd name="connsiteX5" fmla="*/ 45662 w 81325"/>
                <a:gd name="connsiteY5" fmla="*/ 101384 h 125411"/>
                <a:gd name="connsiteX6" fmla="*/ 43907 w 81325"/>
                <a:gd name="connsiteY6" fmla="*/ 100898 h 125411"/>
                <a:gd name="connsiteX7" fmla="*/ 37482 w 81325"/>
                <a:gd name="connsiteY7" fmla="*/ 96713 h 125411"/>
                <a:gd name="connsiteX8" fmla="*/ 31839 w 81325"/>
                <a:gd name="connsiteY8" fmla="*/ 89775 h 125411"/>
                <a:gd name="connsiteX9" fmla="*/ 29031 w 81325"/>
                <a:gd name="connsiteY9" fmla="*/ 82324 h 125411"/>
                <a:gd name="connsiteX10" fmla="*/ 28816 w 81325"/>
                <a:gd name="connsiteY10" fmla="*/ 76762 h 125411"/>
                <a:gd name="connsiteX11" fmla="*/ 26764 w 81325"/>
                <a:gd name="connsiteY11" fmla="*/ 76034 h 125411"/>
                <a:gd name="connsiteX12" fmla="*/ 19636 w 81325"/>
                <a:gd name="connsiteY12" fmla="*/ 70202 h 125411"/>
                <a:gd name="connsiteX13" fmla="*/ 16073 w 81325"/>
                <a:gd name="connsiteY13" fmla="*/ 64290 h 125411"/>
                <a:gd name="connsiteX14" fmla="*/ 12995 w 81325"/>
                <a:gd name="connsiteY14" fmla="*/ 51763 h 125411"/>
                <a:gd name="connsiteX15" fmla="*/ 13157 w 81325"/>
                <a:gd name="connsiteY15" fmla="*/ 49225 h 125411"/>
                <a:gd name="connsiteX16" fmla="*/ 9 w 81325"/>
                <a:gd name="connsiteY16" fmla="*/ 28410 h 125411"/>
                <a:gd name="connsiteX17" fmla="*/ 144 w 81325"/>
                <a:gd name="connsiteY17" fmla="*/ 22228 h 125411"/>
                <a:gd name="connsiteX18" fmla="*/ 873 w 81325"/>
                <a:gd name="connsiteY18" fmla="*/ 9269 h 125411"/>
                <a:gd name="connsiteX19" fmla="*/ 10025 w 81325"/>
                <a:gd name="connsiteY19" fmla="*/ 63 h 125411"/>
                <a:gd name="connsiteX20" fmla="*/ 18124 w 81325"/>
                <a:gd name="connsiteY20" fmla="*/ 1278 h 125411"/>
                <a:gd name="connsiteX21" fmla="*/ 21391 w 81325"/>
                <a:gd name="connsiteY21" fmla="*/ 2790 h 125411"/>
                <a:gd name="connsiteX22" fmla="*/ 27709 w 81325"/>
                <a:gd name="connsiteY22" fmla="*/ 8189 h 125411"/>
                <a:gd name="connsiteX23" fmla="*/ 30597 w 81325"/>
                <a:gd name="connsiteY23" fmla="*/ 15856 h 125411"/>
                <a:gd name="connsiteX24" fmla="*/ 30759 w 81325"/>
                <a:gd name="connsiteY24" fmla="*/ 17800 h 125411"/>
                <a:gd name="connsiteX25" fmla="*/ 30813 w 81325"/>
                <a:gd name="connsiteY25" fmla="*/ 24091 h 125411"/>
                <a:gd name="connsiteX26" fmla="*/ 34674 w 81325"/>
                <a:gd name="connsiteY26" fmla="*/ 25845 h 125411"/>
                <a:gd name="connsiteX27" fmla="*/ 38831 w 81325"/>
                <a:gd name="connsiteY27" fmla="*/ 29490 h 125411"/>
                <a:gd name="connsiteX28" fmla="*/ 43907 w 81325"/>
                <a:gd name="connsiteY28" fmla="*/ 41126 h 125411"/>
                <a:gd name="connsiteX29" fmla="*/ 43583 w 81325"/>
                <a:gd name="connsiteY29" fmla="*/ 52843 h 125411"/>
                <a:gd name="connsiteX30" fmla="*/ 48740 w 81325"/>
                <a:gd name="connsiteY30" fmla="*/ 55974 h 125411"/>
                <a:gd name="connsiteX31" fmla="*/ 52924 w 81325"/>
                <a:gd name="connsiteY31" fmla="*/ 59268 h 125411"/>
                <a:gd name="connsiteX32" fmla="*/ 58513 w 81325"/>
                <a:gd name="connsiteY32" fmla="*/ 72146 h 125411"/>
                <a:gd name="connsiteX33" fmla="*/ 58027 w 81325"/>
                <a:gd name="connsiteY33" fmla="*/ 86670 h 125411"/>
                <a:gd name="connsiteX34" fmla="*/ 69554 w 81325"/>
                <a:gd name="connsiteY34" fmla="*/ 92178 h 125411"/>
                <a:gd name="connsiteX35" fmla="*/ 74873 w 81325"/>
                <a:gd name="connsiteY35" fmla="*/ 101546 h 125411"/>
                <a:gd name="connsiteX36" fmla="*/ 76682 w 81325"/>
                <a:gd name="connsiteY36" fmla="*/ 113641 h 125411"/>
                <a:gd name="connsiteX37" fmla="*/ 81325 w 81325"/>
                <a:gd name="connsiteY37" fmla="*/ 125412 h 12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1325" h="125411">
                  <a:moveTo>
                    <a:pt x="81325" y="125358"/>
                  </a:moveTo>
                  <a:lnTo>
                    <a:pt x="61023" y="124764"/>
                  </a:lnTo>
                  <a:cubicBezTo>
                    <a:pt x="57892" y="124656"/>
                    <a:pt x="55246" y="123630"/>
                    <a:pt x="52951" y="121524"/>
                  </a:cubicBezTo>
                  <a:lnTo>
                    <a:pt x="49793" y="118662"/>
                  </a:lnTo>
                  <a:cubicBezTo>
                    <a:pt x="47066" y="116179"/>
                    <a:pt x="45662" y="113020"/>
                    <a:pt x="45662" y="109321"/>
                  </a:cubicBezTo>
                  <a:lnTo>
                    <a:pt x="45662" y="101384"/>
                  </a:lnTo>
                  <a:lnTo>
                    <a:pt x="43907" y="100898"/>
                  </a:lnTo>
                  <a:cubicBezTo>
                    <a:pt x="41288" y="100169"/>
                    <a:pt x="39209" y="98819"/>
                    <a:pt x="37482" y="96713"/>
                  </a:cubicBezTo>
                  <a:lnTo>
                    <a:pt x="31839" y="89775"/>
                  </a:lnTo>
                  <a:cubicBezTo>
                    <a:pt x="30030" y="87561"/>
                    <a:pt x="29139" y="85159"/>
                    <a:pt x="29031" y="82324"/>
                  </a:cubicBezTo>
                  <a:lnTo>
                    <a:pt x="28816" y="76762"/>
                  </a:lnTo>
                  <a:lnTo>
                    <a:pt x="26764" y="76034"/>
                  </a:lnTo>
                  <a:cubicBezTo>
                    <a:pt x="23659" y="74927"/>
                    <a:pt x="21337" y="73037"/>
                    <a:pt x="19636" y="70202"/>
                  </a:cubicBezTo>
                  <a:lnTo>
                    <a:pt x="16073" y="64290"/>
                  </a:lnTo>
                  <a:cubicBezTo>
                    <a:pt x="13697" y="60375"/>
                    <a:pt x="12725" y="56352"/>
                    <a:pt x="12995" y="51763"/>
                  </a:cubicBezTo>
                  <a:lnTo>
                    <a:pt x="13157" y="49225"/>
                  </a:lnTo>
                  <a:cubicBezTo>
                    <a:pt x="5409" y="45499"/>
                    <a:pt x="-261" y="38075"/>
                    <a:pt x="9" y="28410"/>
                  </a:cubicBezTo>
                  <a:lnTo>
                    <a:pt x="144" y="22228"/>
                  </a:lnTo>
                  <a:lnTo>
                    <a:pt x="873" y="9269"/>
                  </a:lnTo>
                  <a:cubicBezTo>
                    <a:pt x="1656" y="2061"/>
                    <a:pt x="4194" y="549"/>
                    <a:pt x="10025" y="63"/>
                  </a:cubicBezTo>
                  <a:cubicBezTo>
                    <a:pt x="12698" y="-153"/>
                    <a:pt x="15695" y="171"/>
                    <a:pt x="18124" y="1278"/>
                  </a:cubicBezTo>
                  <a:lnTo>
                    <a:pt x="21391" y="2790"/>
                  </a:lnTo>
                  <a:cubicBezTo>
                    <a:pt x="24172" y="4059"/>
                    <a:pt x="25657" y="5435"/>
                    <a:pt x="27709" y="8189"/>
                  </a:cubicBezTo>
                  <a:cubicBezTo>
                    <a:pt x="29463" y="10511"/>
                    <a:pt x="30381" y="12941"/>
                    <a:pt x="30597" y="15856"/>
                  </a:cubicBezTo>
                  <a:lnTo>
                    <a:pt x="30759" y="17800"/>
                  </a:lnTo>
                  <a:lnTo>
                    <a:pt x="30813" y="24091"/>
                  </a:lnTo>
                  <a:lnTo>
                    <a:pt x="34674" y="25845"/>
                  </a:lnTo>
                  <a:lnTo>
                    <a:pt x="38831" y="29490"/>
                  </a:lnTo>
                  <a:cubicBezTo>
                    <a:pt x="42287" y="32514"/>
                    <a:pt x="44042" y="36536"/>
                    <a:pt x="43907" y="41126"/>
                  </a:cubicBezTo>
                  <a:lnTo>
                    <a:pt x="43583" y="52843"/>
                  </a:lnTo>
                  <a:cubicBezTo>
                    <a:pt x="45419" y="53761"/>
                    <a:pt x="46931" y="54544"/>
                    <a:pt x="48740" y="55974"/>
                  </a:cubicBezTo>
                  <a:lnTo>
                    <a:pt x="52924" y="59268"/>
                  </a:lnTo>
                  <a:cubicBezTo>
                    <a:pt x="56515" y="62076"/>
                    <a:pt x="58647" y="67691"/>
                    <a:pt x="58513" y="72146"/>
                  </a:cubicBezTo>
                  <a:lnTo>
                    <a:pt x="58027" y="86670"/>
                  </a:lnTo>
                  <a:cubicBezTo>
                    <a:pt x="62913" y="86886"/>
                    <a:pt x="65127" y="88587"/>
                    <a:pt x="69554" y="92178"/>
                  </a:cubicBezTo>
                  <a:cubicBezTo>
                    <a:pt x="72551" y="94608"/>
                    <a:pt x="74333" y="97712"/>
                    <a:pt x="74873" y="101546"/>
                  </a:cubicBezTo>
                  <a:lnTo>
                    <a:pt x="76682" y="113641"/>
                  </a:lnTo>
                  <a:lnTo>
                    <a:pt x="81325" y="125412"/>
                  </a:lnTo>
                  <a:close/>
                </a:path>
              </a:pathLst>
            </a:custGeom>
            <a:solidFill>
              <a:srgbClr val="FFFFFF"/>
            </a:solidFill>
            <a:ln w="2700" cap="flat">
              <a:noFill/>
              <a:prstDash val="solid"/>
              <a:miter/>
            </a:ln>
          </p:spPr>
          <p:txBody>
            <a:bodyPr rtlCol="0" anchor="ctr"/>
            <a:lstStyle/>
            <a:p>
              <a:endParaRPr lang="de-DE"/>
            </a:p>
          </p:txBody>
        </p:sp>
        <p:sp>
          <p:nvSpPr>
            <p:cNvPr id="28" name="Freihandform: Form 27">
              <a:extLst>
                <a:ext uri="{FF2B5EF4-FFF2-40B4-BE49-F238E27FC236}">
                  <a16:creationId xmlns:a16="http://schemas.microsoft.com/office/drawing/2014/main" id="{0BF09BAB-2B87-328C-2C63-EBB6F956D238}"/>
                </a:ext>
              </a:extLst>
            </p:cNvPr>
            <p:cNvSpPr/>
            <p:nvPr/>
          </p:nvSpPr>
          <p:spPr>
            <a:xfrm>
              <a:off x="8840326" y="3382661"/>
              <a:ext cx="625176" cy="940826"/>
            </a:xfrm>
            <a:custGeom>
              <a:avLst/>
              <a:gdLst>
                <a:gd name="connsiteX0" fmla="*/ 14506 w 87168"/>
                <a:gd name="connsiteY0" fmla="*/ 5803 h 131179"/>
                <a:gd name="connsiteX1" fmla="*/ 13183 w 87168"/>
                <a:gd name="connsiteY1" fmla="*/ 5857 h 131179"/>
                <a:gd name="connsiteX2" fmla="*/ 6677 w 87168"/>
                <a:gd name="connsiteY2" fmla="*/ 12499 h 131179"/>
                <a:gd name="connsiteX3" fmla="*/ 5786 w 87168"/>
                <a:gd name="connsiteY3" fmla="*/ 31370 h 131179"/>
                <a:gd name="connsiteX4" fmla="*/ 17314 w 87168"/>
                <a:gd name="connsiteY4" fmla="*/ 49512 h 131179"/>
                <a:gd name="connsiteX5" fmla="*/ 18934 w 87168"/>
                <a:gd name="connsiteY5" fmla="*/ 52320 h 131179"/>
                <a:gd name="connsiteX6" fmla="*/ 18772 w 87168"/>
                <a:gd name="connsiteY6" fmla="*/ 54831 h 131179"/>
                <a:gd name="connsiteX7" fmla="*/ 21444 w 87168"/>
                <a:gd name="connsiteY7" fmla="*/ 65656 h 131179"/>
                <a:gd name="connsiteX8" fmla="*/ 25008 w 87168"/>
                <a:gd name="connsiteY8" fmla="*/ 71569 h 131179"/>
                <a:gd name="connsiteX9" fmla="*/ 30624 w 87168"/>
                <a:gd name="connsiteY9" fmla="*/ 76158 h 131179"/>
                <a:gd name="connsiteX10" fmla="*/ 32675 w 87168"/>
                <a:gd name="connsiteY10" fmla="*/ 76887 h 131179"/>
                <a:gd name="connsiteX11" fmla="*/ 34592 w 87168"/>
                <a:gd name="connsiteY11" fmla="*/ 79506 h 131179"/>
                <a:gd name="connsiteX12" fmla="*/ 34808 w 87168"/>
                <a:gd name="connsiteY12" fmla="*/ 85041 h 131179"/>
                <a:gd name="connsiteX13" fmla="*/ 36968 w 87168"/>
                <a:gd name="connsiteY13" fmla="*/ 90791 h 131179"/>
                <a:gd name="connsiteX14" fmla="*/ 42610 w 87168"/>
                <a:gd name="connsiteY14" fmla="*/ 97729 h 131179"/>
                <a:gd name="connsiteX15" fmla="*/ 47524 w 87168"/>
                <a:gd name="connsiteY15" fmla="*/ 100942 h 131179"/>
                <a:gd name="connsiteX16" fmla="*/ 49279 w 87168"/>
                <a:gd name="connsiteY16" fmla="*/ 101428 h 131179"/>
                <a:gd name="connsiteX17" fmla="*/ 51411 w 87168"/>
                <a:gd name="connsiteY17" fmla="*/ 104236 h 131179"/>
                <a:gd name="connsiteX18" fmla="*/ 51411 w 87168"/>
                <a:gd name="connsiteY18" fmla="*/ 112173 h 131179"/>
                <a:gd name="connsiteX19" fmla="*/ 54597 w 87168"/>
                <a:gd name="connsiteY19" fmla="*/ 119354 h 131179"/>
                <a:gd name="connsiteX20" fmla="*/ 57756 w 87168"/>
                <a:gd name="connsiteY20" fmla="*/ 122216 h 131179"/>
                <a:gd name="connsiteX21" fmla="*/ 63938 w 87168"/>
                <a:gd name="connsiteY21" fmla="*/ 124727 h 131179"/>
                <a:gd name="connsiteX22" fmla="*/ 79840 w 87168"/>
                <a:gd name="connsiteY22" fmla="*/ 125186 h 131179"/>
                <a:gd name="connsiteX23" fmla="*/ 76816 w 87168"/>
                <a:gd name="connsiteY23" fmla="*/ 117545 h 131179"/>
                <a:gd name="connsiteX24" fmla="*/ 74872 w 87168"/>
                <a:gd name="connsiteY24" fmla="*/ 104749 h 131179"/>
                <a:gd name="connsiteX25" fmla="*/ 70580 w 87168"/>
                <a:gd name="connsiteY25" fmla="*/ 97243 h 131179"/>
                <a:gd name="connsiteX26" fmla="*/ 60780 w 87168"/>
                <a:gd name="connsiteY26" fmla="*/ 92411 h 131179"/>
                <a:gd name="connsiteX27" fmla="*/ 57999 w 87168"/>
                <a:gd name="connsiteY27" fmla="*/ 89387 h 131179"/>
                <a:gd name="connsiteX28" fmla="*/ 58485 w 87168"/>
                <a:gd name="connsiteY28" fmla="*/ 74863 h 131179"/>
                <a:gd name="connsiteX29" fmla="*/ 54003 w 87168"/>
                <a:gd name="connsiteY29" fmla="*/ 64388 h 131179"/>
                <a:gd name="connsiteX30" fmla="*/ 49846 w 87168"/>
                <a:gd name="connsiteY30" fmla="*/ 61094 h 131179"/>
                <a:gd name="connsiteX31" fmla="*/ 45175 w 87168"/>
                <a:gd name="connsiteY31" fmla="*/ 58286 h 131179"/>
                <a:gd name="connsiteX32" fmla="*/ 43582 w 87168"/>
                <a:gd name="connsiteY32" fmla="*/ 55586 h 131179"/>
                <a:gd name="connsiteX33" fmla="*/ 43906 w 87168"/>
                <a:gd name="connsiteY33" fmla="*/ 43870 h 131179"/>
                <a:gd name="connsiteX34" fmla="*/ 39830 w 87168"/>
                <a:gd name="connsiteY34" fmla="*/ 34556 h 131179"/>
                <a:gd name="connsiteX35" fmla="*/ 35969 w 87168"/>
                <a:gd name="connsiteY35" fmla="*/ 31181 h 131179"/>
                <a:gd name="connsiteX36" fmla="*/ 32486 w 87168"/>
                <a:gd name="connsiteY36" fmla="*/ 29615 h 131179"/>
                <a:gd name="connsiteX37" fmla="*/ 30785 w 87168"/>
                <a:gd name="connsiteY37" fmla="*/ 26969 h 131179"/>
                <a:gd name="connsiteX38" fmla="*/ 30597 w 87168"/>
                <a:gd name="connsiteY38" fmla="*/ 19005 h 131179"/>
                <a:gd name="connsiteX39" fmla="*/ 28248 w 87168"/>
                <a:gd name="connsiteY39" fmla="*/ 12823 h 131179"/>
                <a:gd name="connsiteX40" fmla="*/ 23037 w 87168"/>
                <a:gd name="connsiteY40" fmla="*/ 8341 h 131179"/>
                <a:gd name="connsiteX41" fmla="*/ 19771 w 87168"/>
                <a:gd name="connsiteY41" fmla="*/ 6829 h 131179"/>
                <a:gd name="connsiteX42" fmla="*/ 14452 w 87168"/>
                <a:gd name="connsiteY42" fmla="*/ 5803 h 131179"/>
                <a:gd name="connsiteX43" fmla="*/ 14452 w 87168"/>
                <a:gd name="connsiteY43" fmla="*/ 5803 h 131179"/>
                <a:gd name="connsiteX44" fmla="*/ 84213 w 87168"/>
                <a:gd name="connsiteY44" fmla="*/ 131152 h 131179"/>
                <a:gd name="connsiteX45" fmla="*/ 84159 w 87168"/>
                <a:gd name="connsiteY45" fmla="*/ 131152 h 131179"/>
                <a:gd name="connsiteX46" fmla="*/ 63803 w 87168"/>
                <a:gd name="connsiteY46" fmla="*/ 130585 h 131179"/>
                <a:gd name="connsiteX47" fmla="*/ 53841 w 87168"/>
                <a:gd name="connsiteY47" fmla="*/ 126562 h 131179"/>
                <a:gd name="connsiteX48" fmla="*/ 50682 w 87168"/>
                <a:gd name="connsiteY48" fmla="*/ 123701 h 131179"/>
                <a:gd name="connsiteX49" fmla="*/ 45607 w 87168"/>
                <a:gd name="connsiteY49" fmla="*/ 112200 h 131179"/>
                <a:gd name="connsiteX50" fmla="*/ 45607 w 87168"/>
                <a:gd name="connsiteY50" fmla="*/ 106476 h 131179"/>
                <a:gd name="connsiteX51" fmla="*/ 38102 w 87168"/>
                <a:gd name="connsiteY51" fmla="*/ 101428 h 131179"/>
                <a:gd name="connsiteX52" fmla="*/ 32459 w 87168"/>
                <a:gd name="connsiteY52" fmla="*/ 94490 h 131179"/>
                <a:gd name="connsiteX53" fmla="*/ 29004 w 87168"/>
                <a:gd name="connsiteY53" fmla="*/ 85284 h 131179"/>
                <a:gd name="connsiteX54" fmla="*/ 28680 w 87168"/>
                <a:gd name="connsiteY54" fmla="*/ 81666 h 131179"/>
                <a:gd name="connsiteX55" fmla="*/ 20041 w 87168"/>
                <a:gd name="connsiteY55" fmla="*/ 74566 h 131179"/>
                <a:gd name="connsiteX56" fmla="*/ 16477 w 87168"/>
                <a:gd name="connsiteY56" fmla="*/ 68680 h 131179"/>
                <a:gd name="connsiteX57" fmla="*/ 12994 w 87168"/>
                <a:gd name="connsiteY57" fmla="*/ 54480 h 131179"/>
                <a:gd name="connsiteX58" fmla="*/ 13048 w 87168"/>
                <a:gd name="connsiteY58" fmla="*/ 53832 h 131179"/>
                <a:gd name="connsiteX59" fmla="*/ 9 w 87168"/>
                <a:gd name="connsiteY59" fmla="*/ 31208 h 131179"/>
                <a:gd name="connsiteX60" fmla="*/ 171 w 87168"/>
                <a:gd name="connsiteY60" fmla="*/ 25079 h 131179"/>
                <a:gd name="connsiteX61" fmla="*/ 927 w 87168"/>
                <a:gd name="connsiteY61" fmla="*/ 12040 h 131179"/>
                <a:gd name="connsiteX62" fmla="*/ 12724 w 87168"/>
                <a:gd name="connsiteY62" fmla="*/ 80 h 131179"/>
                <a:gd name="connsiteX63" fmla="*/ 22282 w 87168"/>
                <a:gd name="connsiteY63" fmla="*/ 1538 h 131179"/>
                <a:gd name="connsiteX64" fmla="*/ 25548 w 87168"/>
                <a:gd name="connsiteY64" fmla="*/ 3050 h 131179"/>
                <a:gd name="connsiteX65" fmla="*/ 32999 w 87168"/>
                <a:gd name="connsiteY65" fmla="*/ 9340 h 131179"/>
                <a:gd name="connsiteX66" fmla="*/ 36482 w 87168"/>
                <a:gd name="connsiteY66" fmla="*/ 18519 h 131179"/>
                <a:gd name="connsiteX67" fmla="*/ 36644 w 87168"/>
                <a:gd name="connsiteY67" fmla="*/ 20436 h 131179"/>
                <a:gd name="connsiteX68" fmla="*/ 36644 w 87168"/>
                <a:gd name="connsiteY68" fmla="*/ 25133 h 131179"/>
                <a:gd name="connsiteX69" fmla="*/ 38831 w 87168"/>
                <a:gd name="connsiteY69" fmla="*/ 26105 h 131179"/>
                <a:gd name="connsiteX70" fmla="*/ 39560 w 87168"/>
                <a:gd name="connsiteY70" fmla="*/ 26564 h 131179"/>
                <a:gd name="connsiteX71" fmla="*/ 43717 w 87168"/>
                <a:gd name="connsiteY71" fmla="*/ 30209 h 131179"/>
                <a:gd name="connsiteX72" fmla="*/ 49792 w 87168"/>
                <a:gd name="connsiteY72" fmla="*/ 44086 h 131179"/>
                <a:gd name="connsiteX73" fmla="*/ 49522 w 87168"/>
                <a:gd name="connsiteY73" fmla="*/ 53967 h 131179"/>
                <a:gd name="connsiteX74" fmla="*/ 53517 w 87168"/>
                <a:gd name="connsiteY74" fmla="*/ 56558 h 131179"/>
                <a:gd name="connsiteX75" fmla="*/ 57675 w 87168"/>
                <a:gd name="connsiteY75" fmla="*/ 59852 h 131179"/>
                <a:gd name="connsiteX76" fmla="*/ 64370 w 87168"/>
                <a:gd name="connsiteY76" fmla="*/ 75106 h 131179"/>
                <a:gd name="connsiteX77" fmla="*/ 63992 w 87168"/>
                <a:gd name="connsiteY77" fmla="*/ 86957 h 131179"/>
                <a:gd name="connsiteX78" fmla="*/ 74332 w 87168"/>
                <a:gd name="connsiteY78" fmla="*/ 92789 h 131179"/>
                <a:gd name="connsiteX79" fmla="*/ 80731 w 87168"/>
                <a:gd name="connsiteY79" fmla="*/ 103966 h 131179"/>
                <a:gd name="connsiteX80" fmla="*/ 82512 w 87168"/>
                <a:gd name="connsiteY80" fmla="*/ 116088 h 131179"/>
                <a:gd name="connsiteX81" fmla="*/ 86967 w 87168"/>
                <a:gd name="connsiteY81" fmla="*/ 127210 h 131179"/>
                <a:gd name="connsiteX82" fmla="*/ 86643 w 87168"/>
                <a:gd name="connsiteY82" fmla="*/ 129937 h 131179"/>
                <a:gd name="connsiteX83" fmla="*/ 84267 w 87168"/>
                <a:gd name="connsiteY83" fmla="*/ 131179 h 13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87168" h="131179">
                  <a:moveTo>
                    <a:pt x="14506" y="5803"/>
                  </a:moveTo>
                  <a:cubicBezTo>
                    <a:pt x="14074" y="5803"/>
                    <a:pt x="13615" y="5830"/>
                    <a:pt x="13183" y="5857"/>
                  </a:cubicBezTo>
                  <a:cubicBezTo>
                    <a:pt x="8756" y="6235"/>
                    <a:pt x="7325" y="6640"/>
                    <a:pt x="6677" y="12499"/>
                  </a:cubicBezTo>
                  <a:lnTo>
                    <a:pt x="5786" y="31370"/>
                  </a:lnTo>
                  <a:cubicBezTo>
                    <a:pt x="5597" y="39172"/>
                    <a:pt x="9890" y="45948"/>
                    <a:pt x="17314" y="49512"/>
                  </a:cubicBezTo>
                  <a:cubicBezTo>
                    <a:pt x="18367" y="50025"/>
                    <a:pt x="19015" y="51132"/>
                    <a:pt x="18934" y="52320"/>
                  </a:cubicBezTo>
                  <a:lnTo>
                    <a:pt x="18772" y="54831"/>
                  </a:lnTo>
                  <a:cubicBezTo>
                    <a:pt x="18529" y="58826"/>
                    <a:pt x="19366" y="62255"/>
                    <a:pt x="21444" y="65656"/>
                  </a:cubicBezTo>
                  <a:lnTo>
                    <a:pt x="25008" y="71569"/>
                  </a:lnTo>
                  <a:cubicBezTo>
                    <a:pt x="26358" y="73810"/>
                    <a:pt x="28140" y="75295"/>
                    <a:pt x="30624" y="76158"/>
                  </a:cubicBezTo>
                  <a:lnTo>
                    <a:pt x="32675" y="76887"/>
                  </a:lnTo>
                  <a:cubicBezTo>
                    <a:pt x="33782" y="77292"/>
                    <a:pt x="34538" y="78318"/>
                    <a:pt x="34592" y="79506"/>
                  </a:cubicBezTo>
                  <a:lnTo>
                    <a:pt x="34808" y="85041"/>
                  </a:lnTo>
                  <a:cubicBezTo>
                    <a:pt x="34889" y="87281"/>
                    <a:pt x="35564" y="89090"/>
                    <a:pt x="36968" y="90791"/>
                  </a:cubicBezTo>
                  <a:lnTo>
                    <a:pt x="42610" y="97729"/>
                  </a:lnTo>
                  <a:cubicBezTo>
                    <a:pt x="43960" y="99376"/>
                    <a:pt x="45472" y="100348"/>
                    <a:pt x="47524" y="100942"/>
                  </a:cubicBezTo>
                  <a:lnTo>
                    <a:pt x="49279" y="101428"/>
                  </a:lnTo>
                  <a:cubicBezTo>
                    <a:pt x="50548" y="101779"/>
                    <a:pt x="51411" y="102940"/>
                    <a:pt x="51411" y="104236"/>
                  </a:cubicBezTo>
                  <a:lnTo>
                    <a:pt x="51411" y="112173"/>
                  </a:lnTo>
                  <a:cubicBezTo>
                    <a:pt x="51411" y="115035"/>
                    <a:pt x="52464" y="117464"/>
                    <a:pt x="54597" y="119354"/>
                  </a:cubicBezTo>
                  <a:lnTo>
                    <a:pt x="57756" y="122216"/>
                  </a:lnTo>
                  <a:cubicBezTo>
                    <a:pt x="59538" y="123836"/>
                    <a:pt x="61508" y="124646"/>
                    <a:pt x="63938" y="124727"/>
                  </a:cubicBezTo>
                  <a:lnTo>
                    <a:pt x="79840" y="125186"/>
                  </a:lnTo>
                  <a:lnTo>
                    <a:pt x="76816" y="117545"/>
                  </a:lnTo>
                  <a:lnTo>
                    <a:pt x="74872" y="104749"/>
                  </a:lnTo>
                  <a:cubicBezTo>
                    <a:pt x="74413" y="101671"/>
                    <a:pt x="73009" y="99214"/>
                    <a:pt x="70580" y="97243"/>
                  </a:cubicBezTo>
                  <a:cubicBezTo>
                    <a:pt x="66233" y="93707"/>
                    <a:pt x="64667" y="92573"/>
                    <a:pt x="60780" y="92411"/>
                  </a:cubicBezTo>
                  <a:cubicBezTo>
                    <a:pt x="59187" y="92330"/>
                    <a:pt x="57945" y="90980"/>
                    <a:pt x="57999" y="89387"/>
                  </a:cubicBezTo>
                  <a:lnTo>
                    <a:pt x="58485" y="74863"/>
                  </a:lnTo>
                  <a:cubicBezTo>
                    <a:pt x="58620" y="71056"/>
                    <a:pt x="56649" y="66439"/>
                    <a:pt x="54003" y="64388"/>
                  </a:cubicBezTo>
                  <a:lnTo>
                    <a:pt x="49846" y="61094"/>
                  </a:lnTo>
                  <a:cubicBezTo>
                    <a:pt x="48253" y="59879"/>
                    <a:pt x="46903" y="59150"/>
                    <a:pt x="45175" y="58286"/>
                  </a:cubicBezTo>
                  <a:cubicBezTo>
                    <a:pt x="44176" y="57746"/>
                    <a:pt x="43555" y="56720"/>
                    <a:pt x="43582" y="55586"/>
                  </a:cubicBezTo>
                  <a:lnTo>
                    <a:pt x="43906" y="43870"/>
                  </a:lnTo>
                  <a:cubicBezTo>
                    <a:pt x="44014" y="40144"/>
                    <a:pt x="42637" y="37012"/>
                    <a:pt x="39830" y="34556"/>
                  </a:cubicBezTo>
                  <a:lnTo>
                    <a:pt x="35969" y="31181"/>
                  </a:lnTo>
                  <a:lnTo>
                    <a:pt x="32486" y="29615"/>
                  </a:lnTo>
                  <a:cubicBezTo>
                    <a:pt x="31460" y="29129"/>
                    <a:pt x="30785" y="28103"/>
                    <a:pt x="30785" y="26969"/>
                  </a:cubicBezTo>
                  <a:lnTo>
                    <a:pt x="30597" y="19005"/>
                  </a:lnTo>
                  <a:cubicBezTo>
                    <a:pt x="30408" y="16629"/>
                    <a:pt x="29679" y="14740"/>
                    <a:pt x="28248" y="12823"/>
                  </a:cubicBezTo>
                  <a:cubicBezTo>
                    <a:pt x="26331" y="10285"/>
                    <a:pt x="25224" y="9313"/>
                    <a:pt x="23037" y="8341"/>
                  </a:cubicBezTo>
                  <a:lnTo>
                    <a:pt x="19771" y="6829"/>
                  </a:lnTo>
                  <a:cubicBezTo>
                    <a:pt x="18313" y="6154"/>
                    <a:pt x="16396" y="5803"/>
                    <a:pt x="14452" y="5803"/>
                  </a:cubicBezTo>
                  <a:lnTo>
                    <a:pt x="14452" y="5803"/>
                  </a:lnTo>
                  <a:close/>
                  <a:moveTo>
                    <a:pt x="84213" y="131152"/>
                  </a:moveTo>
                  <a:lnTo>
                    <a:pt x="84159" y="131152"/>
                  </a:lnTo>
                  <a:lnTo>
                    <a:pt x="63803" y="130585"/>
                  </a:lnTo>
                  <a:cubicBezTo>
                    <a:pt x="59997" y="130450"/>
                    <a:pt x="56649" y="129127"/>
                    <a:pt x="53841" y="126562"/>
                  </a:cubicBezTo>
                  <a:lnTo>
                    <a:pt x="50682" y="123701"/>
                  </a:lnTo>
                  <a:cubicBezTo>
                    <a:pt x="47362" y="120677"/>
                    <a:pt x="45607" y="116708"/>
                    <a:pt x="45607" y="112200"/>
                  </a:cubicBezTo>
                  <a:lnTo>
                    <a:pt x="45607" y="106476"/>
                  </a:lnTo>
                  <a:cubicBezTo>
                    <a:pt x="42583" y="105559"/>
                    <a:pt x="40127" y="103912"/>
                    <a:pt x="38102" y="101428"/>
                  </a:cubicBezTo>
                  <a:lnTo>
                    <a:pt x="32459" y="94490"/>
                  </a:lnTo>
                  <a:cubicBezTo>
                    <a:pt x="30273" y="91790"/>
                    <a:pt x="29139" y="88793"/>
                    <a:pt x="29004" y="85284"/>
                  </a:cubicBezTo>
                  <a:lnTo>
                    <a:pt x="28680" y="81666"/>
                  </a:lnTo>
                  <a:cubicBezTo>
                    <a:pt x="24927" y="80316"/>
                    <a:pt x="22119" y="77994"/>
                    <a:pt x="20041" y="74566"/>
                  </a:cubicBezTo>
                  <a:lnTo>
                    <a:pt x="16477" y="68680"/>
                  </a:lnTo>
                  <a:cubicBezTo>
                    <a:pt x="13831" y="64280"/>
                    <a:pt x="12670" y="59636"/>
                    <a:pt x="12994" y="54480"/>
                  </a:cubicBezTo>
                  <a:lnTo>
                    <a:pt x="13048" y="53832"/>
                  </a:lnTo>
                  <a:cubicBezTo>
                    <a:pt x="4598" y="49053"/>
                    <a:pt x="-234" y="40711"/>
                    <a:pt x="9" y="31208"/>
                  </a:cubicBezTo>
                  <a:lnTo>
                    <a:pt x="171" y="25079"/>
                  </a:lnTo>
                  <a:lnTo>
                    <a:pt x="927" y="12040"/>
                  </a:lnTo>
                  <a:cubicBezTo>
                    <a:pt x="1925" y="2753"/>
                    <a:pt x="6002" y="647"/>
                    <a:pt x="12724" y="80"/>
                  </a:cubicBezTo>
                  <a:cubicBezTo>
                    <a:pt x="16126" y="-217"/>
                    <a:pt x="19609" y="323"/>
                    <a:pt x="22282" y="1538"/>
                  </a:cubicBezTo>
                  <a:lnTo>
                    <a:pt x="25548" y="3050"/>
                  </a:lnTo>
                  <a:cubicBezTo>
                    <a:pt x="29031" y="4643"/>
                    <a:pt x="30840" y="6478"/>
                    <a:pt x="32999" y="9340"/>
                  </a:cubicBezTo>
                  <a:cubicBezTo>
                    <a:pt x="35078" y="12148"/>
                    <a:pt x="36212" y="15063"/>
                    <a:pt x="36482" y="18519"/>
                  </a:cubicBezTo>
                  <a:lnTo>
                    <a:pt x="36644" y="20436"/>
                  </a:lnTo>
                  <a:lnTo>
                    <a:pt x="36644" y="25133"/>
                  </a:lnTo>
                  <a:cubicBezTo>
                    <a:pt x="36644" y="25133"/>
                    <a:pt x="38831" y="26105"/>
                    <a:pt x="38831" y="26105"/>
                  </a:cubicBezTo>
                  <a:cubicBezTo>
                    <a:pt x="39074" y="26240"/>
                    <a:pt x="39344" y="26375"/>
                    <a:pt x="39560" y="26564"/>
                  </a:cubicBezTo>
                  <a:lnTo>
                    <a:pt x="43717" y="30209"/>
                  </a:lnTo>
                  <a:cubicBezTo>
                    <a:pt x="47848" y="33800"/>
                    <a:pt x="49927" y="38605"/>
                    <a:pt x="49792" y="44086"/>
                  </a:cubicBezTo>
                  <a:lnTo>
                    <a:pt x="49522" y="53967"/>
                  </a:lnTo>
                  <a:cubicBezTo>
                    <a:pt x="50818" y="54696"/>
                    <a:pt x="52086" y="55452"/>
                    <a:pt x="53517" y="56558"/>
                  </a:cubicBezTo>
                  <a:lnTo>
                    <a:pt x="57675" y="59852"/>
                  </a:lnTo>
                  <a:cubicBezTo>
                    <a:pt x="62264" y="63470"/>
                    <a:pt x="64532" y="70273"/>
                    <a:pt x="64370" y="75106"/>
                  </a:cubicBezTo>
                  <a:lnTo>
                    <a:pt x="63992" y="86957"/>
                  </a:lnTo>
                  <a:cubicBezTo>
                    <a:pt x="68150" y="87740"/>
                    <a:pt x="70742" y="89846"/>
                    <a:pt x="74332" y="92789"/>
                  </a:cubicBezTo>
                  <a:cubicBezTo>
                    <a:pt x="77923" y="95651"/>
                    <a:pt x="80056" y="99430"/>
                    <a:pt x="80731" y="103966"/>
                  </a:cubicBezTo>
                  <a:lnTo>
                    <a:pt x="82512" y="116088"/>
                  </a:lnTo>
                  <a:lnTo>
                    <a:pt x="86967" y="127210"/>
                  </a:lnTo>
                  <a:cubicBezTo>
                    <a:pt x="87318" y="128128"/>
                    <a:pt x="87210" y="129154"/>
                    <a:pt x="86643" y="129937"/>
                  </a:cubicBezTo>
                  <a:cubicBezTo>
                    <a:pt x="86103" y="130720"/>
                    <a:pt x="85212" y="131179"/>
                    <a:pt x="84267" y="131179"/>
                  </a:cubicBezTo>
                  <a:close/>
                </a:path>
              </a:pathLst>
            </a:custGeom>
            <a:solidFill>
              <a:srgbClr val="000000"/>
            </a:solidFill>
            <a:ln w="2700"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3473A54E-EF80-ADFA-58CA-479ACA22D9C2}"/>
                </a:ext>
              </a:extLst>
            </p:cNvPr>
            <p:cNvSpPr/>
            <p:nvPr/>
          </p:nvSpPr>
          <p:spPr>
            <a:xfrm>
              <a:off x="8882979" y="3461460"/>
              <a:ext cx="66033" cy="161695"/>
            </a:xfrm>
            <a:custGeom>
              <a:avLst/>
              <a:gdLst>
                <a:gd name="connsiteX0" fmla="*/ 407 w 9207"/>
                <a:gd name="connsiteY0" fmla="*/ 0 h 22545"/>
                <a:gd name="connsiteX1" fmla="*/ 9208 w 9207"/>
                <a:gd name="connsiteY1" fmla="*/ 6857 h 22545"/>
                <a:gd name="connsiteX2" fmla="*/ 8236 w 9207"/>
                <a:gd name="connsiteY2" fmla="*/ 22057 h 22545"/>
                <a:gd name="connsiteX3" fmla="*/ 7345 w 9207"/>
                <a:gd name="connsiteY3" fmla="*/ 22543 h 22545"/>
                <a:gd name="connsiteX4" fmla="*/ 5941 w 9207"/>
                <a:gd name="connsiteY4" fmla="*/ 21571 h 22545"/>
                <a:gd name="connsiteX5" fmla="*/ 2296 w 9207"/>
                <a:gd name="connsiteY5" fmla="*/ 17926 h 22545"/>
                <a:gd name="connsiteX6" fmla="*/ 2 w 9207"/>
                <a:gd name="connsiteY6" fmla="*/ 13958 h 22545"/>
                <a:gd name="connsiteX7" fmla="*/ 380 w 9207"/>
                <a:gd name="connsiteY7" fmla="*/ 0 h 2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07" h="22545">
                  <a:moveTo>
                    <a:pt x="407" y="0"/>
                  </a:moveTo>
                  <a:lnTo>
                    <a:pt x="9208" y="6857"/>
                  </a:lnTo>
                  <a:lnTo>
                    <a:pt x="8236" y="22057"/>
                  </a:lnTo>
                  <a:cubicBezTo>
                    <a:pt x="8209" y="22435"/>
                    <a:pt x="7723" y="22543"/>
                    <a:pt x="7345" y="22543"/>
                  </a:cubicBezTo>
                  <a:cubicBezTo>
                    <a:pt x="6994" y="22597"/>
                    <a:pt x="6211" y="21814"/>
                    <a:pt x="5941" y="21571"/>
                  </a:cubicBezTo>
                  <a:lnTo>
                    <a:pt x="2296" y="17926"/>
                  </a:lnTo>
                  <a:cubicBezTo>
                    <a:pt x="1189" y="16846"/>
                    <a:pt x="-52" y="15550"/>
                    <a:pt x="2" y="13958"/>
                  </a:cubicBezTo>
                  <a:lnTo>
                    <a:pt x="380" y="0"/>
                  </a:lnTo>
                  <a:close/>
                </a:path>
              </a:pathLst>
            </a:custGeom>
            <a:solidFill>
              <a:srgbClr val="FFFFFF"/>
            </a:solidFill>
            <a:ln w="2700" cap="flat">
              <a:noFill/>
              <a:prstDash val="solid"/>
              <a:miter/>
            </a:ln>
          </p:spPr>
          <p:txBody>
            <a:bodyPr rtlCol="0" anchor="ctr"/>
            <a:lstStyle/>
            <a:p>
              <a:endParaRPr lang="de-DE"/>
            </a:p>
          </p:txBody>
        </p:sp>
        <p:sp>
          <p:nvSpPr>
            <p:cNvPr id="30" name="Freihandform: Form 29">
              <a:extLst>
                <a:ext uri="{FF2B5EF4-FFF2-40B4-BE49-F238E27FC236}">
                  <a16:creationId xmlns:a16="http://schemas.microsoft.com/office/drawing/2014/main" id="{7E2F63ED-0266-A447-B8B8-DABBAEE4E623}"/>
                </a:ext>
              </a:extLst>
            </p:cNvPr>
            <p:cNvSpPr/>
            <p:nvPr/>
          </p:nvSpPr>
          <p:spPr>
            <a:xfrm>
              <a:off x="8862266" y="3440403"/>
              <a:ext cx="107495" cy="203644"/>
            </a:xfrm>
            <a:custGeom>
              <a:avLst/>
              <a:gdLst>
                <a:gd name="connsiteX0" fmla="*/ 6075 w 14988"/>
                <a:gd name="connsiteY0" fmla="*/ 8794 h 28394"/>
                <a:gd name="connsiteX1" fmla="*/ 5859 w 14988"/>
                <a:gd name="connsiteY1" fmla="*/ 16975 h 28394"/>
                <a:gd name="connsiteX2" fmla="*/ 7317 w 14988"/>
                <a:gd name="connsiteY2" fmla="*/ 18810 h 28394"/>
                <a:gd name="connsiteX3" fmla="*/ 8559 w 14988"/>
                <a:gd name="connsiteY3" fmla="*/ 20052 h 28394"/>
                <a:gd name="connsiteX4" fmla="*/ 9126 w 14988"/>
                <a:gd name="connsiteY4" fmla="*/ 11116 h 28394"/>
                <a:gd name="connsiteX5" fmla="*/ 6102 w 14988"/>
                <a:gd name="connsiteY5" fmla="*/ 8794 h 28394"/>
                <a:gd name="connsiteX6" fmla="*/ 6102 w 14988"/>
                <a:gd name="connsiteY6" fmla="*/ 8794 h 28394"/>
                <a:gd name="connsiteX7" fmla="*/ 10260 w 14988"/>
                <a:gd name="connsiteY7" fmla="*/ 28395 h 28394"/>
                <a:gd name="connsiteX8" fmla="*/ 6804 w 14988"/>
                <a:gd name="connsiteY8" fmla="*/ 26586 h 28394"/>
                <a:gd name="connsiteX9" fmla="*/ 3160 w 14988"/>
                <a:gd name="connsiteY9" fmla="*/ 22941 h 28394"/>
                <a:gd name="connsiteX10" fmla="*/ 1 w 14988"/>
                <a:gd name="connsiteY10" fmla="*/ 16813 h 28394"/>
                <a:gd name="connsiteX11" fmla="*/ 352 w 14988"/>
                <a:gd name="connsiteY11" fmla="*/ 2855 h 28394"/>
                <a:gd name="connsiteX12" fmla="*/ 2026 w 14988"/>
                <a:gd name="connsiteY12" fmla="*/ 290 h 28394"/>
                <a:gd name="connsiteX13" fmla="*/ 5050 w 14988"/>
                <a:gd name="connsiteY13" fmla="*/ 614 h 28394"/>
                <a:gd name="connsiteX14" fmla="*/ 13851 w 14988"/>
                <a:gd name="connsiteY14" fmla="*/ 7445 h 28394"/>
                <a:gd name="connsiteX15" fmla="*/ 14984 w 14988"/>
                <a:gd name="connsiteY15" fmla="*/ 9928 h 28394"/>
                <a:gd name="connsiteX16" fmla="*/ 14013 w 14988"/>
                <a:gd name="connsiteY16" fmla="*/ 25155 h 28394"/>
                <a:gd name="connsiteX17" fmla="*/ 10422 w 14988"/>
                <a:gd name="connsiteY17" fmla="*/ 28368 h 28394"/>
                <a:gd name="connsiteX18" fmla="*/ 10233 w 14988"/>
                <a:gd name="connsiteY18" fmla="*/ 28368 h 2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88" h="28394">
                  <a:moveTo>
                    <a:pt x="6075" y="8794"/>
                  </a:moveTo>
                  <a:lnTo>
                    <a:pt x="5859" y="16975"/>
                  </a:lnTo>
                  <a:cubicBezTo>
                    <a:pt x="5859" y="17218"/>
                    <a:pt x="6345" y="17866"/>
                    <a:pt x="7317" y="18810"/>
                  </a:cubicBezTo>
                  <a:lnTo>
                    <a:pt x="8559" y="20052"/>
                  </a:lnTo>
                  <a:lnTo>
                    <a:pt x="9126" y="11116"/>
                  </a:lnTo>
                  <a:lnTo>
                    <a:pt x="6102" y="8794"/>
                  </a:lnTo>
                  <a:lnTo>
                    <a:pt x="6102" y="8794"/>
                  </a:lnTo>
                  <a:close/>
                  <a:moveTo>
                    <a:pt x="10260" y="28395"/>
                  </a:moveTo>
                  <a:cubicBezTo>
                    <a:pt x="8856" y="28395"/>
                    <a:pt x="7776" y="27531"/>
                    <a:pt x="6804" y="26586"/>
                  </a:cubicBezTo>
                  <a:lnTo>
                    <a:pt x="3160" y="22941"/>
                  </a:lnTo>
                  <a:cubicBezTo>
                    <a:pt x="1945" y="21726"/>
                    <a:pt x="-53" y="19728"/>
                    <a:pt x="1" y="16813"/>
                  </a:cubicBezTo>
                  <a:lnTo>
                    <a:pt x="352" y="2855"/>
                  </a:lnTo>
                  <a:cubicBezTo>
                    <a:pt x="379" y="1775"/>
                    <a:pt x="1027" y="776"/>
                    <a:pt x="2026" y="290"/>
                  </a:cubicBezTo>
                  <a:cubicBezTo>
                    <a:pt x="2998" y="-196"/>
                    <a:pt x="4185" y="-61"/>
                    <a:pt x="5050" y="614"/>
                  </a:cubicBezTo>
                  <a:lnTo>
                    <a:pt x="13851" y="7445"/>
                  </a:lnTo>
                  <a:cubicBezTo>
                    <a:pt x="14606" y="8039"/>
                    <a:pt x="15038" y="8956"/>
                    <a:pt x="14984" y="9928"/>
                  </a:cubicBezTo>
                  <a:lnTo>
                    <a:pt x="14013" y="25155"/>
                  </a:lnTo>
                  <a:cubicBezTo>
                    <a:pt x="13904" y="26640"/>
                    <a:pt x="12771" y="28233"/>
                    <a:pt x="10422" y="28368"/>
                  </a:cubicBezTo>
                  <a:lnTo>
                    <a:pt x="10233" y="28368"/>
                  </a:lnTo>
                  <a:close/>
                </a:path>
              </a:pathLst>
            </a:custGeom>
            <a:solidFill>
              <a:srgbClr val="000000"/>
            </a:solidFill>
            <a:ln w="2700" cap="flat">
              <a:noFill/>
              <a:prstDash val="solid"/>
              <a:miter/>
            </a:ln>
          </p:spPr>
          <p:txBody>
            <a:bodyPr rtlCol="0" anchor="ctr"/>
            <a:lstStyle/>
            <a:p>
              <a:endParaRPr lang="de-DE"/>
            </a:p>
          </p:txBody>
        </p:sp>
        <p:sp>
          <p:nvSpPr>
            <p:cNvPr id="31" name="Freihandform: Form 30">
              <a:extLst>
                <a:ext uri="{FF2B5EF4-FFF2-40B4-BE49-F238E27FC236}">
                  <a16:creationId xmlns:a16="http://schemas.microsoft.com/office/drawing/2014/main" id="{D5988C04-D9D7-B9D3-AAB5-3E0D920E0256}"/>
                </a:ext>
              </a:extLst>
            </p:cNvPr>
            <p:cNvSpPr/>
            <p:nvPr/>
          </p:nvSpPr>
          <p:spPr>
            <a:xfrm>
              <a:off x="8972830" y="3629918"/>
              <a:ext cx="73765" cy="150635"/>
            </a:xfrm>
            <a:custGeom>
              <a:avLst/>
              <a:gdLst>
                <a:gd name="connsiteX0" fmla="*/ 135 w 10285"/>
                <a:gd name="connsiteY0" fmla="*/ 0 h 21003"/>
                <a:gd name="connsiteX1" fmla="*/ 10286 w 10285"/>
                <a:gd name="connsiteY1" fmla="*/ 6776 h 21003"/>
                <a:gd name="connsiteX2" fmla="*/ 10205 w 10285"/>
                <a:gd name="connsiteY2" fmla="*/ 19870 h 21003"/>
                <a:gd name="connsiteX3" fmla="*/ 9854 w 10285"/>
                <a:gd name="connsiteY3" fmla="*/ 20680 h 21003"/>
                <a:gd name="connsiteX4" fmla="*/ 9044 w 10285"/>
                <a:gd name="connsiteY4" fmla="*/ 21004 h 21003"/>
                <a:gd name="connsiteX5" fmla="*/ 7775 w 10285"/>
                <a:gd name="connsiteY5" fmla="*/ 21004 h 21003"/>
                <a:gd name="connsiteX6" fmla="*/ 2646 w 10285"/>
                <a:gd name="connsiteY6" fmla="*/ 18655 h 21003"/>
                <a:gd name="connsiteX7" fmla="*/ 1701 w 10285"/>
                <a:gd name="connsiteY7" fmla="*/ 17602 h 21003"/>
                <a:gd name="connsiteX8" fmla="*/ 0 w 10285"/>
                <a:gd name="connsiteY8" fmla="*/ 13040 h 21003"/>
                <a:gd name="connsiteX9" fmla="*/ 81 w 10285"/>
                <a:gd name="connsiteY9" fmla="*/ 0 h 2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5" h="21003">
                  <a:moveTo>
                    <a:pt x="135" y="0"/>
                  </a:moveTo>
                  <a:lnTo>
                    <a:pt x="10286" y="6776"/>
                  </a:lnTo>
                  <a:lnTo>
                    <a:pt x="10205" y="19870"/>
                  </a:lnTo>
                  <a:cubicBezTo>
                    <a:pt x="10205" y="20194"/>
                    <a:pt x="10097" y="20464"/>
                    <a:pt x="9854" y="20680"/>
                  </a:cubicBezTo>
                  <a:cubicBezTo>
                    <a:pt x="9638" y="20896"/>
                    <a:pt x="9341" y="21004"/>
                    <a:pt x="9044" y="21004"/>
                  </a:cubicBezTo>
                  <a:lnTo>
                    <a:pt x="7775" y="21004"/>
                  </a:lnTo>
                  <a:cubicBezTo>
                    <a:pt x="5723" y="20977"/>
                    <a:pt x="3996" y="20194"/>
                    <a:pt x="2646" y="18655"/>
                  </a:cubicBezTo>
                  <a:lnTo>
                    <a:pt x="1701" y="17602"/>
                  </a:lnTo>
                  <a:cubicBezTo>
                    <a:pt x="567" y="16279"/>
                    <a:pt x="0" y="14768"/>
                    <a:pt x="0" y="13040"/>
                  </a:cubicBezTo>
                  <a:lnTo>
                    <a:pt x="81" y="0"/>
                  </a:lnTo>
                  <a:close/>
                </a:path>
              </a:pathLst>
            </a:custGeom>
            <a:solidFill>
              <a:srgbClr val="FFFFFF"/>
            </a:solidFill>
            <a:ln w="2700" cap="flat">
              <a:noFill/>
              <a:prstDash val="solid"/>
              <a:miter/>
            </a:ln>
          </p:spPr>
          <p:txBody>
            <a:bodyPr rtlCol="0" anchor="ctr"/>
            <a:lstStyle/>
            <a:p>
              <a:endParaRPr lang="de-DE"/>
            </a:p>
          </p:txBody>
        </p:sp>
        <p:sp>
          <p:nvSpPr>
            <p:cNvPr id="32" name="Freihandform: Form 31">
              <a:extLst>
                <a:ext uri="{FF2B5EF4-FFF2-40B4-BE49-F238E27FC236}">
                  <a16:creationId xmlns:a16="http://schemas.microsoft.com/office/drawing/2014/main" id="{E607015D-BED6-33C8-8BC5-93809CF22CB4}"/>
                </a:ext>
              </a:extLst>
            </p:cNvPr>
            <p:cNvSpPr/>
            <p:nvPr/>
          </p:nvSpPr>
          <p:spPr>
            <a:xfrm>
              <a:off x="8951924" y="3608911"/>
              <a:ext cx="115205" cy="192750"/>
            </a:xfrm>
            <a:custGeom>
              <a:avLst/>
              <a:gdLst>
                <a:gd name="connsiteX0" fmla="*/ 5912 w 16063"/>
                <a:gd name="connsiteY0" fmla="*/ 8355 h 26875"/>
                <a:gd name="connsiteX1" fmla="*/ 5858 w 16063"/>
                <a:gd name="connsiteY1" fmla="*/ 15996 h 26875"/>
                <a:gd name="connsiteX2" fmla="*/ 6830 w 16063"/>
                <a:gd name="connsiteY2" fmla="*/ 18614 h 26875"/>
                <a:gd name="connsiteX3" fmla="*/ 7775 w 16063"/>
                <a:gd name="connsiteY3" fmla="*/ 19694 h 26875"/>
                <a:gd name="connsiteX4" fmla="*/ 10205 w 16063"/>
                <a:gd name="connsiteY4" fmla="*/ 21017 h 26875"/>
                <a:gd name="connsiteX5" fmla="*/ 10259 w 16063"/>
                <a:gd name="connsiteY5" fmla="*/ 11244 h 26875"/>
                <a:gd name="connsiteX6" fmla="*/ 5885 w 16063"/>
                <a:gd name="connsiteY6" fmla="*/ 8382 h 26875"/>
                <a:gd name="connsiteX7" fmla="*/ 5885 w 16063"/>
                <a:gd name="connsiteY7" fmla="*/ 8382 h 26875"/>
                <a:gd name="connsiteX8" fmla="*/ 11960 w 16063"/>
                <a:gd name="connsiteY8" fmla="*/ 21044 h 26875"/>
                <a:gd name="connsiteX9" fmla="*/ 11960 w 16063"/>
                <a:gd name="connsiteY9" fmla="*/ 21044 h 26875"/>
                <a:gd name="connsiteX10" fmla="*/ 10205 w 16063"/>
                <a:gd name="connsiteY10" fmla="*/ 22799 h 26875"/>
                <a:gd name="connsiteX11" fmla="*/ 10205 w 16063"/>
                <a:gd name="connsiteY11" fmla="*/ 22799 h 26875"/>
                <a:gd name="connsiteX12" fmla="*/ 11960 w 16063"/>
                <a:gd name="connsiteY12" fmla="*/ 26876 h 26875"/>
                <a:gd name="connsiteX13" fmla="*/ 10664 w 16063"/>
                <a:gd name="connsiteY13" fmla="*/ 26876 h 26875"/>
                <a:gd name="connsiteX14" fmla="*/ 3348 w 16063"/>
                <a:gd name="connsiteY14" fmla="*/ 23501 h 26875"/>
                <a:gd name="connsiteX15" fmla="*/ 2402 w 16063"/>
                <a:gd name="connsiteY15" fmla="*/ 22448 h 26875"/>
                <a:gd name="connsiteX16" fmla="*/ 0 w 16063"/>
                <a:gd name="connsiteY16" fmla="*/ 15969 h 26875"/>
                <a:gd name="connsiteX17" fmla="*/ 81 w 16063"/>
                <a:gd name="connsiteY17" fmla="*/ 2929 h 26875"/>
                <a:gd name="connsiteX18" fmla="*/ 1620 w 16063"/>
                <a:gd name="connsiteY18" fmla="*/ 337 h 26875"/>
                <a:gd name="connsiteX19" fmla="*/ 4616 w 16063"/>
                <a:gd name="connsiteY19" fmla="*/ 499 h 26875"/>
                <a:gd name="connsiteX20" fmla="*/ 14767 w 16063"/>
                <a:gd name="connsiteY20" fmla="*/ 7275 h 26875"/>
                <a:gd name="connsiteX21" fmla="*/ 16063 w 16063"/>
                <a:gd name="connsiteY21" fmla="*/ 9705 h 26875"/>
                <a:gd name="connsiteX22" fmla="*/ 15982 w 16063"/>
                <a:gd name="connsiteY22" fmla="*/ 22853 h 26875"/>
                <a:gd name="connsiteX23" fmla="*/ 14767 w 16063"/>
                <a:gd name="connsiteY23" fmla="*/ 25715 h 26875"/>
                <a:gd name="connsiteX24" fmla="*/ 11933 w 16063"/>
                <a:gd name="connsiteY24" fmla="*/ 26876 h 2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063" h="26875">
                  <a:moveTo>
                    <a:pt x="5912" y="8355"/>
                  </a:moveTo>
                  <a:lnTo>
                    <a:pt x="5858" y="15996"/>
                  </a:lnTo>
                  <a:cubicBezTo>
                    <a:pt x="5858" y="17048"/>
                    <a:pt x="6155" y="17831"/>
                    <a:pt x="6830" y="18614"/>
                  </a:cubicBezTo>
                  <a:lnTo>
                    <a:pt x="7775" y="19694"/>
                  </a:lnTo>
                  <a:cubicBezTo>
                    <a:pt x="8423" y="20450"/>
                    <a:pt x="9233" y="20909"/>
                    <a:pt x="10205" y="21017"/>
                  </a:cubicBezTo>
                  <a:lnTo>
                    <a:pt x="10259" y="11244"/>
                  </a:lnTo>
                  <a:lnTo>
                    <a:pt x="5885" y="8382"/>
                  </a:lnTo>
                  <a:lnTo>
                    <a:pt x="5885" y="8382"/>
                  </a:lnTo>
                  <a:close/>
                  <a:moveTo>
                    <a:pt x="11960" y="21044"/>
                  </a:moveTo>
                  <a:lnTo>
                    <a:pt x="11960" y="21044"/>
                  </a:lnTo>
                  <a:close/>
                  <a:moveTo>
                    <a:pt x="10205" y="22799"/>
                  </a:moveTo>
                  <a:lnTo>
                    <a:pt x="10205" y="22799"/>
                  </a:lnTo>
                  <a:close/>
                  <a:moveTo>
                    <a:pt x="11960" y="26876"/>
                  </a:moveTo>
                  <a:lnTo>
                    <a:pt x="10664" y="26876"/>
                  </a:lnTo>
                  <a:cubicBezTo>
                    <a:pt x="7775" y="26849"/>
                    <a:pt x="5237" y="25661"/>
                    <a:pt x="3348" y="23501"/>
                  </a:cubicBezTo>
                  <a:lnTo>
                    <a:pt x="2402" y="22448"/>
                  </a:lnTo>
                  <a:cubicBezTo>
                    <a:pt x="810" y="20585"/>
                    <a:pt x="0" y="18398"/>
                    <a:pt x="0" y="15969"/>
                  </a:cubicBezTo>
                  <a:lnTo>
                    <a:pt x="81" y="2929"/>
                  </a:lnTo>
                  <a:cubicBezTo>
                    <a:pt x="81" y="1849"/>
                    <a:pt x="702" y="877"/>
                    <a:pt x="1620" y="337"/>
                  </a:cubicBezTo>
                  <a:cubicBezTo>
                    <a:pt x="2565" y="-149"/>
                    <a:pt x="3699" y="-122"/>
                    <a:pt x="4616" y="499"/>
                  </a:cubicBezTo>
                  <a:lnTo>
                    <a:pt x="14767" y="7275"/>
                  </a:lnTo>
                  <a:cubicBezTo>
                    <a:pt x="15577" y="7815"/>
                    <a:pt x="16063" y="8706"/>
                    <a:pt x="16063" y="9705"/>
                  </a:cubicBezTo>
                  <a:lnTo>
                    <a:pt x="15982" y="22853"/>
                  </a:lnTo>
                  <a:cubicBezTo>
                    <a:pt x="15982" y="23906"/>
                    <a:pt x="15550" y="24959"/>
                    <a:pt x="14767" y="25715"/>
                  </a:cubicBezTo>
                  <a:cubicBezTo>
                    <a:pt x="14038" y="26444"/>
                    <a:pt x="13013" y="26876"/>
                    <a:pt x="11933" y="26876"/>
                  </a:cubicBezTo>
                  <a:close/>
                </a:path>
              </a:pathLst>
            </a:custGeom>
            <a:solidFill>
              <a:srgbClr val="000000"/>
            </a:solidFill>
            <a:ln w="2700" cap="flat">
              <a:noFill/>
              <a:prstDash val="solid"/>
              <a:miter/>
            </a:ln>
          </p:spPr>
          <p:txBody>
            <a:bodyPr rtlCol="0" anchor="ctr"/>
            <a:lstStyle/>
            <a:p>
              <a:endParaRPr lang="de-DE"/>
            </a:p>
          </p:txBody>
        </p:sp>
        <p:sp>
          <p:nvSpPr>
            <p:cNvPr id="33" name="Freihandform: Form 32">
              <a:extLst>
                <a:ext uri="{FF2B5EF4-FFF2-40B4-BE49-F238E27FC236}">
                  <a16:creationId xmlns:a16="http://schemas.microsoft.com/office/drawing/2014/main" id="{7327B154-DA1D-1908-867F-76FEDA04B4A1}"/>
                </a:ext>
              </a:extLst>
            </p:cNvPr>
            <p:cNvSpPr/>
            <p:nvPr/>
          </p:nvSpPr>
          <p:spPr>
            <a:xfrm>
              <a:off x="9095007" y="3833419"/>
              <a:ext cx="73772" cy="150829"/>
            </a:xfrm>
            <a:custGeom>
              <a:avLst/>
              <a:gdLst>
                <a:gd name="connsiteX0" fmla="*/ 108 w 10286"/>
                <a:gd name="connsiteY0" fmla="*/ 27 h 21030"/>
                <a:gd name="connsiteX1" fmla="*/ 10286 w 10286"/>
                <a:gd name="connsiteY1" fmla="*/ 7748 h 21030"/>
                <a:gd name="connsiteX2" fmla="*/ 10205 w 10286"/>
                <a:gd name="connsiteY2" fmla="*/ 19897 h 21030"/>
                <a:gd name="connsiteX3" fmla="*/ 9854 w 10286"/>
                <a:gd name="connsiteY3" fmla="*/ 20707 h 21030"/>
                <a:gd name="connsiteX4" fmla="*/ 9044 w 10286"/>
                <a:gd name="connsiteY4" fmla="*/ 21031 h 21030"/>
                <a:gd name="connsiteX5" fmla="*/ 7775 w 10286"/>
                <a:gd name="connsiteY5" fmla="*/ 21031 h 21030"/>
                <a:gd name="connsiteX6" fmla="*/ 2646 w 10286"/>
                <a:gd name="connsiteY6" fmla="*/ 18655 h 21030"/>
                <a:gd name="connsiteX7" fmla="*/ 1701 w 10286"/>
                <a:gd name="connsiteY7" fmla="*/ 17575 h 21030"/>
                <a:gd name="connsiteX8" fmla="*/ 0 w 10286"/>
                <a:gd name="connsiteY8" fmla="*/ 13013 h 21030"/>
                <a:gd name="connsiteX9" fmla="*/ 81 w 10286"/>
                <a:gd name="connsiteY9" fmla="*/ 0 h 2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 h="21030">
                  <a:moveTo>
                    <a:pt x="108" y="27"/>
                  </a:moveTo>
                  <a:lnTo>
                    <a:pt x="10286" y="7748"/>
                  </a:lnTo>
                  <a:lnTo>
                    <a:pt x="10205" y="19897"/>
                  </a:lnTo>
                  <a:cubicBezTo>
                    <a:pt x="10205" y="20194"/>
                    <a:pt x="10070" y="20491"/>
                    <a:pt x="9854" y="20707"/>
                  </a:cubicBezTo>
                  <a:cubicBezTo>
                    <a:pt x="9638" y="20923"/>
                    <a:pt x="9341" y="21031"/>
                    <a:pt x="9044" y="21031"/>
                  </a:cubicBezTo>
                  <a:lnTo>
                    <a:pt x="7775" y="21031"/>
                  </a:lnTo>
                  <a:cubicBezTo>
                    <a:pt x="5750" y="21031"/>
                    <a:pt x="3996" y="20194"/>
                    <a:pt x="2646" y="18655"/>
                  </a:cubicBezTo>
                  <a:lnTo>
                    <a:pt x="1701" y="17575"/>
                  </a:lnTo>
                  <a:cubicBezTo>
                    <a:pt x="567" y="16279"/>
                    <a:pt x="0" y="14768"/>
                    <a:pt x="0" y="13013"/>
                  </a:cubicBezTo>
                  <a:lnTo>
                    <a:pt x="81" y="0"/>
                  </a:lnTo>
                  <a:close/>
                </a:path>
              </a:pathLst>
            </a:custGeom>
            <a:solidFill>
              <a:srgbClr val="FFFFFF"/>
            </a:solidFill>
            <a:ln w="2700" cap="flat">
              <a:noFill/>
              <a:prstDash val="solid"/>
              <a:miter/>
            </a:ln>
          </p:spPr>
          <p:txBody>
            <a:bodyPr rtlCol="0" anchor="ctr"/>
            <a:lstStyle/>
            <a:p>
              <a:endParaRPr lang="de-DE"/>
            </a:p>
          </p:txBody>
        </p:sp>
        <p:sp>
          <p:nvSpPr>
            <p:cNvPr id="34" name="Freihandform: Form 33">
              <a:extLst>
                <a:ext uri="{FF2B5EF4-FFF2-40B4-BE49-F238E27FC236}">
                  <a16:creationId xmlns:a16="http://schemas.microsoft.com/office/drawing/2014/main" id="{2963B76E-133C-0FF3-C06D-7A2016F78F99}"/>
                </a:ext>
              </a:extLst>
            </p:cNvPr>
            <p:cNvSpPr/>
            <p:nvPr/>
          </p:nvSpPr>
          <p:spPr>
            <a:xfrm>
              <a:off x="9074487" y="3812290"/>
              <a:ext cx="115205" cy="192872"/>
            </a:xfrm>
            <a:custGeom>
              <a:avLst/>
              <a:gdLst>
                <a:gd name="connsiteX0" fmla="*/ 5859 w 16063"/>
                <a:gd name="connsiteY0" fmla="*/ 8831 h 26892"/>
                <a:gd name="connsiteX1" fmla="*/ 5804 w 16063"/>
                <a:gd name="connsiteY1" fmla="*/ 16013 h 26892"/>
                <a:gd name="connsiteX2" fmla="*/ 6776 w 16063"/>
                <a:gd name="connsiteY2" fmla="*/ 18631 h 26892"/>
                <a:gd name="connsiteX3" fmla="*/ 7694 w 16063"/>
                <a:gd name="connsiteY3" fmla="*/ 19684 h 26892"/>
                <a:gd name="connsiteX4" fmla="*/ 10151 w 16063"/>
                <a:gd name="connsiteY4" fmla="*/ 21034 h 26892"/>
                <a:gd name="connsiteX5" fmla="*/ 10205 w 16063"/>
                <a:gd name="connsiteY5" fmla="*/ 12125 h 26892"/>
                <a:gd name="connsiteX6" fmla="*/ 5832 w 16063"/>
                <a:gd name="connsiteY6" fmla="*/ 8804 h 26892"/>
                <a:gd name="connsiteX7" fmla="*/ 5832 w 16063"/>
                <a:gd name="connsiteY7" fmla="*/ 8804 h 26892"/>
                <a:gd name="connsiteX8" fmla="*/ 11906 w 16063"/>
                <a:gd name="connsiteY8" fmla="*/ 21061 h 26892"/>
                <a:gd name="connsiteX9" fmla="*/ 11906 w 16063"/>
                <a:gd name="connsiteY9" fmla="*/ 21061 h 26892"/>
                <a:gd name="connsiteX10" fmla="*/ 10151 w 16063"/>
                <a:gd name="connsiteY10" fmla="*/ 22816 h 26892"/>
                <a:gd name="connsiteX11" fmla="*/ 10151 w 16063"/>
                <a:gd name="connsiteY11" fmla="*/ 22816 h 26892"/>
                <a:gd name="connsiteX12" fmla="*/ 10151 w 16063"/>
                <a:gd name="connsiteY12" fmla="*/ 22816 h 26892"/>
                <a:gd name="connsiteX13" fmla="*/ 10151 w 16063"/>
                <a:gd name="connsiteY13" fmla="*/ 22816 h 26892"/>
                <a:gd name="connsiteX14" fmla="*/ 11933 w 16063"/>
                <a:gd name="connsiteY14" fmla="*/ 26892 h 26892"/>
                <a:gd name="connsiteX15" fmla="*/ 10637 w 16063"/>
                <a:gd name="connsiteY15" fmla="*/ 26892 h 26892"/>
                <a:gd name="connsiteX16" fmla="*/ 3321 w 16063"/>
                <a:gd name="connsiteY16" fmla="*/ 23491 h 26892"/>
                <a:gd name="connsiteX17" fmla="*/ 2403 w 16063"/>
                <a:gd name="connsiteY17" fmla="*/ 22438 h 26892"/>
                <a:gd name="connsiteX18" fmla="*/ 0 w 16063"/>
                <a:gd name="connsiteY18" fmla="*/ 15959 h 26892"/>
                <a:gd name="connsiteX19" fmla="*/ 81 w 16063"/>
                <a:gd name="connsiteY19" fmla="*/ 2919 h 26892"/>
                <a:gd name="connsiteX20" fmla="*/ 1701 w 16063"/>
                <a:gd name="connsiteY20" fmla="*/ 300 h 26892"/>
                <a:gd name="connsiteX21" fmla="*/ 4752 w 16063"/>
                <a:gd name="connsiteY21" fmla="*/ 597 h 26892"/>
                <a:gd name="connsiteX22" fmla="*/ 14903 w 16063"/>
                <a:gd name="connsiteY22" fmla="*/ 8372 h 26892"/>
                <a:gd name="connsiteX23" fmla="*/ 16063 w 16063"/>
                <a:gd name="connsiteY23" fmla="*/ 10694 h 26892"/>
                <a:gd name="connsiteX24" fmla="*/ 15983 w 16063"/>
                <a:gd name="connsiteY24" fmla="*/ 22843 h 26892"/>
                <a:gd name="connsiteX25" fmla="*/ 14794 w 16063"/>
                <a:gd name="connsiteY25" fmla="*/ 25705 h 26892"/>
                <a:gd name="connsiteX26" fmla="*/ 11933 w 16063"/>
                <a:gd name="connsiteY26" fmla="*/ 26892 h 2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063" h="26892">
                  <a:moveTo>
                    <a:pt x="5859" y="8831"/>
                  </a:moveTo>
                  <a:lnTo>
                    <a:pt x="5804" y="16013"/>
                  </a:lnTo>
                  <a:cubicBezTo>
                    <a:pt x="5804" y="17038"/>
                    <a:pt x="6101" y="17848"/>
                    <a:pt x="6776" y="18631"/>
                  </a:cubicBezTo>
                  <a:lnTo>
                    <a:pt x="7694" y="19684"/>
                  </a:lnTo>
                  <a:cubicBezTo>
                    <a:pt x="8369" y="20494"/>
                    <a:pt x="9179" y="20899"/>
                    <a:pt x="10151" y="21034"/>
                  </a:cubicBezTo>
                  <a:lnTo>
                    <a:pt x="10205" y="12125"/>
                  </a:lnTo>
                  <a:lnTo>
                    <a:pt x="5832" y="8804"/>
                  </a:lnTo>
                  <a:lnTo>
                    <a:pt x="5832" y="8804"/>
                  </a:lnTo>
                  <a:close/>
                  <a:moveTo>
                    <a:pt x="11906" y="21061"/>
                  </a:moveTo>
                  <a:lnTo>
                    <a:pt x="11906" y="21061"/>
                  </a:lnTo>
                  <a:close/>
                  <a:moveTo>
                    <a:pt x="10151" y="22816"/>
                  </a:moveTo>
                  <a:lnTo>
                    <a:pt x="10151" y="22816"/>
                  </a:lnTo>
                  <a:cubicBezTo>
                    <a:pt x="10151" y="22816"/>
                    <a:pt x="10151" y="22816"/>
                    <a:pt x="10151" y="22816"/>
                  </a:cubicBezTo>
                  <a:lnTo>
                    <a:pt x="10151" y="22816"/>
                  </a:lnTo>
                  <a:close/>
                  <a:moveTo>
                    <a:pt x="11933" y="26892"/>
                  </a:moveTo>
                  <a:lnTo>
                    <a:pt x="10637" y="26892"/>
                  </a:lnTo>
                  <a:cubicBezTo>
                    <a:pt x="7748" y="26838"/>
                    <a:pt x="5210" y="25678"/>
                    <a:pt x="3321" y="23491"/>
                  </a:cubicBezTo>
                  <a:lnTo>
                    <a:pt x="2403" y="22438"/>
                  </a:lnTo>
                  <a:cubicBezTo>
                    <a:pt x="783" y="20602"/>
                    <a:pt x="0" y="18415"/>
                    <a:pt x="0" y="15959"/>
                  </a:cubicBezTo>
                  <a:lnTo>
                    <a:pt x="81" y="2919"/>
                  </a:lnTo>
                  <a:cubicBezTo>
                    <a:pt x="81" y="1839"/>
                    <a:pt x="729" y="813"/>
                    <a:pt x="1701" y="300"/>
                  </a:cubicBezTo>
                  <a:cubicBezTo>
                    <a:pt x="2673" y="-186"/>
                    <a:pt x="3860" y="-78"/>
                    <a:pt x="4752" y="597"/>
                  </a:cubicBezTo>
                  <a:lnTo>
                    <a:pt x="14903" y="8372"/>
                  </a:lnTo>
                  <a:cubicBezTo>
                    <a:pt x="15632" y="8912"/>
                    <a:pt x="16063" y="9776"/>
                    <a:pt x="16063" y="10694"/>
                  </a:cubicBezTo>
                  <a:lnTo>
                    <a:pt x="15983" y="22843"/>
                  </a:lnTo>
                  <a:cubicBezTo>
                    <a:pt x="15983" y="23896"/>
                    <a:pt x="15550" y="24922"/>
                    <a:pt x="14794" y="25705"/>
                  </a:cubicBezTo>
                  <a:cubicBezTo>
                    <a:pt x="14038" y="26434"/>
                    <a:pt x="13013" y="26892"/>
                    <a:pt x="11933" y="26892"/>
                  </a:cubicBezTo>
                  <a:close/>
                </a:path>
              </a:pathLst>
            </a:custGeom>
            <a:solidFill>
              <a:srgbClr val="000000"/>
            </a:solidFill>
            <a:ln w="2700"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AA0FAF95-114F-3AAA-19BA-B3DA98C1BD2C}"/>
                </a:ext>
              </a:extLst>
            </p:cNvPr>
            <p:cNvSpPr/>
            <p:nvPr/>
          </p:nvSpPr>
          <p:spPr>
            <a:xfrm>
              <a:off x="9216029" y="4069258"/>
              <a:ext cx="72804" cy="135545"/>
            </a:xfrm>
            <a:custGeom>
              <a:avLst/>
              <a:gdLst>
                <a:gd name="connsiteX0" fmla="*/ 0 w 10151"/>
                <a:gd name="connsiteY0" fmla="*/ 0 h 18899"/>
                <a:gd name="connsiteX1" fmla="*/ 10151 w 10151"/>
                <a:gd name="connsiteY1" fmla="*/ 7343 h 18899"/>
                <a:gd name="connsiteX2" fmla="*/ 9287 w 10151"/>
                <a:gd name="connsiteY2" fmla="*/ 17845 h 18899"/>
                <a:gd name="connsiteX3" fmla="*/ 8126 w 10151"/>
                <a:gd name="connsiteY3" fmla="*/ 18898 h 18899"/>
                <a:gd name="connsiteX4" fmla="*/ 6776 w 10151"/>
                <a:gd name="connsiteY4" fmla="*/ 18898 h 18899"/>
                <a:gd name="connsiteX5" fmla="*/ 1647 w 10151"/>
                <a:gd name="connsiteY5" fmla="*/ 16549 h 18899"/>
                <a:gd name="connsiteX6" fmla="*/ 1593 w 10151"/>
                <a:gd name="connsiteY6" fmla="*/ 16468 h 18899"/>
                <a:gd name="connsiteX7" fmla="*/ 81 w 10151"/>
                <a:gd name="connsiteY7" fmla="*/ 9908 h 18899"/>
                <a:gd name="connsiteX8" fmla="*/ 0 w 10151"/>
                <a:gd name="connsiteY8" fmla="*/ 0 h 1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51" h="18899">
                  <a:moveTo>
                    <a:pt x="0" y="0"/>
                  </a:moveTo>
                  <a:lnTo>
                    <a:pt x="10151" y="7343"/>
                  </a:lnTo>
                  <a:lnTo>
                    <a:pt x="9287" y="17845"/>
                  </a:lnTo>
                  <a:cubicBezTo>
                    <a:pt x="9233" y="18439"/>
                    <a:pt x="8720" y="18925"/>
                    <a:pt x="8126" y="18898"/>
                  </a:cubicBezTo>
                  <a:lnTo>
                    <a:pt x="6776" y="18898"/>
                  </a:lnTo>
                  <a:cubicBezTo>
                    <a:pt x="4725" y="18871"/>
                    <a:pt x="2997" y="18088"/>
                    <a:pt x="1647" y="16549"/>
                  </a:cubicBezTo>
                  <a:lnTo>
                    <a:pt x="1593" y="16468"/>
                  </a:lnTo>
                  <a:cubicBezTo>
                    <a:pt x="459" y="15200"/>
                    <a:pt x="81" y="11609"/>
                    <a:pt x="81" y="9908"/>
                  </a:cubicBezTo>
                  <a:lnTo>
                    <a:pt x="0" y="0"/>
                  </a:lnTo>
                  <a:close/>
                </a:path>
              </a:pathLst>
            </a:custGeom>
            <a:solidFill>
              <a:srgbClr val="FFFFFF"/>
            </a:solidFill>
            <a:ln w="2700" cap="flat">
              <a:noFill/>
              <a:prstDash val="solid"/>
              <a:miter/>
            </a:ln>
          </p:spPr>
          <p:txBody>
            <a:bodyPr rtlCol="0" anchor="ctr"/>
            <a:lstStyle/>
            <a:p>
              <a:endParaRPr lang="de-DE"/>
            </a:p>
          </p:txBody>
        </p:sp>
        <p:sp>
          <p:nvSpPr>
            <p:cNvPr id="36" name="Freihandform: Form 35">
              <a:extLst>
                <a:ext uri="{FF2B5EF4-FFF2-40B4-BE49-F238E27FC236}">
                  <a16:creationId xmlns:a16="http://schemas.microsoft.com/office/drawing/2014/main" id="{0B339DB7-806D-CF6D-2F06-CF5D31A05AB2}"/>
                </a:ext>
              </a:extLst>
            </p:cNvPr>
            <p:cNvSpPr/>
            <p:nvPr/>
          </p:nvSpPr>
          <p:spPr>
            <a:xfrm>
              <a:off x="9195115" y="4048223"/>
              <a:ext cx="114689" cy="177487"/>
            </a:xfrm>
            <a:custGeom>
              <a:avLst/>
              <a:gdLst>
                <a:gd name="connsiteX0" fmla="*/ 5886 w 15991"/>
                <a:gd name="connsiteY0" fmla="*/ 8657 h 24747"/>
                <a:gd name="connsiteX1" fmla="*/ 5939 w 15991"/>
                <a:gd name="connsiteY1" fmla="*/ 12787 h 24747"/>
                <a:gd name="connsiteX2" fmla="*/ 6776 w 15991"/>
                <a:gd name="connsiteY2" fmla="*/ 17512 h 24747"/>
                <a:gd name="connsiteX3" fmla="*/ 9449 w 15991"/>
                <a:gd name="connsiteY3" fmla="*/ 18889 h 24747"/>
                <a:gd name="connsiteX4" fmla="*/ 10043 w 15991"/>
                <a:gd name="connsiteY4" fmla="*/ 11680 h 24747"/>
                <a:gd name="connsiteX5" fmla="*/ 5886 w 15991"/>
                <a:gd name="connsiteY5" fmla="*/ 8657 h 24747"/>
                <a:gd name="connsiteX6" fmla="*/ 5886 w 15991"/>
                <a:gd name="connsiteY6" fmla="*/ 8657 h 24747"/>
                <a:gd name="connsiteX7" fmla="*/ 11069 w 15991"/>
                <a:gd name="connsiteY7" fmla="*/ 24747 h 24747"/>
                <a:gd name="connsiteX8" fmla="*/ 9665 w 15991"/>
                <a:gd name="connsiteY8" fmla="*/ 24747 h 24747"/>
                <a:gd name="connsiteX9" fmla="*/ 2376 w 15991"/>
                <a:gd name="connsiteY9" fmla="*/ 21372 h 24747"/>
                <a:gd name="connsiteX10" fmla="*/ 54 w 15991"/>
                <a:gd name="connsiteY10" fmla="*/ 12814 h 24747"/>
                <a:gd name="connsiteX11" fmla="*/ 0 w 15991"/>
                <a:gd name="connsiteY11" fmla="*/ 2933 h 24747"/>
                <a:gd name="connsiteX12" fmla="*/ 1566 w 15991"/>
                <a:gd name="connsiteY12" fmla="*/ 315 h 24747"/>
                <a:gd name="connsiteX13" fmla="*/ 4616 w 15991"/>
                <a:gd name="connsiteY13" fmla="*/ 531 h 24747"/>
                <a:gd name="connsiteX14" fmla="*/ 14794 w 15991"/>
                <a:gd name="connsiteY14" fmla="*/ 7901 h 24747"/>
                <a:gd name="connsiteX15" fmla="*/ 15983 w 15991"/>
                <a:gd name="connsiteY15" fmla="*/ 10520 h 24747"/>
                <a:gd name="connsiteX16" fmla="*/ 15118 w 15991"/>
                <a:gd name="connsiteY16" fmla="*/ 21021 h 24747"/>
                <a:gd name="connsiteX17" fmla="*/ 11069 w 15991"/>
                <a:gd name="connsiteY17" fmla="*/ 24747 h 2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91" h="24747">
                  <a:moveTo>
                    <a:pt x="5886" y="8657"/>
                  </a:moveTo>
                  <a:lnTo>
                    <a:pt x="5939" y="12787"/>
                  </a:lnTo>
                  <a:cubicBezTo>
                    <a:pt x="5939" y="14704"/>
                    <a:pt x="6398" y="16972"/>
                    <a:pt x="6776" y="17512"/>
                  </a:cubicBezTo>
                  <a:cubicBezTo>
                    <a:pt x="7532" y="18376"/>
                    <a:pt x="8396" y="18835"/>
                    <a:pt x="9449" y="18889"/>
                  </a:cubicBezTo>
                  <a:lnTo>
                    <a:pt x="10043" y="11680"/>
                  </a:lnTo>
                  <a:lnTo>
                    <a:pt x="5886" y="8657"/>
                  </a:lnTo>
                  <a:lnTo>
                    <a:pt x="5886" y="8657"/>
                  </a:lnTo>
                  <a:close/>
                  <a:moveTo>
                    <a:pt x="11069" y="24747"/>
                  </a:moveTo>
                  <a:lnTo>
                    <a:pt x="9665" y="24747"/>
                  </a:lnTo>
                  <a:cubicBezTo>
                    <a:pt x="6803" y="24720"/>
                    <a:pt x="4265" y="23559"/>
                    <a:pt x="2376" y="21372"/>
                  </a:cubicBezTo>
                  <a:cubicBezTo>
                    <a:pt x="135" y="18835"/>
                    <a:pt x="81" y="13435"/>
                    <a:pt x="54" y="12814"/>
                  </a:cubicBezTo>
                  <a:lnTo>
                    <a:pt x="0" y="2933"/>
                  </a:lnTo>
                  <a:cubicBezTo>
                    <a:pt x="0" y="1826"/>
                    <a:pt x="594" y="801"/>
                    <a:pt x="1566" y="315"/>
                  </a:cubicBezTo>
                  <a:cubicBezTo>
                    <a:pt x="2538" y="-171"/>
                    <a:pt x="3726" y="-90"/>
                    <a:pt x="4616" y="531"/>
                  </a:cubicBezTo>
                  <a:lnTo>
                    <a:pt x="14794" y="7901"/>
                  </a:lnTo>
                  <a:cubicBezTo>
                    <a:pt x="15605" y="8495"/>
                    <a:pt x="16063" y="9494"/>
                    <a:pt x="15983" y="10520"/>
                  </a:cubicBezTo>
                  <a:lnTo>
                    <a:pt x="15118" y="21021"/>
                  </a:lnTo>
                  <a:cubicBezTo>
                    <a:pt x="14903" y="23154"/>
                    <a:pt x="13175" y="24747"/>
                    <a:pt x="11069" y="24747"/>
                  </a:cubicBezTo>
                  <a:close/>
                </a:path>
              </a:pathLst>
            </a:custGeom>
            <a:solidFill>
              <a:srgbClr val="000000"/>
            </a:solidFill>
            <a:ln w="2700" cap="flat">
              <a:noFill/>
              <a:prstDash val="solid"/>
              <a:miter/>
            </a:ln>
          </p:spPr>
          <p:txBody>
            <a:bodyPr rtlCol="0" anchor="ctr"/>
            <a:lstStyle/>
            <a:p>
              <a:endParaRPr lang="de-DE"/>
            </a:p>
          </p:txBody>
        </p:sp>
        <p:sp>
          <p:nvSpPr>
            <p:cNvPr id="37" name="Freihandform: Form 36">
              <a:extLst>
                <a:ext uri="{FF2B5EF4-FFF2-40B4-BE49-F238E27FC236}">
                  <a16:creationId xmlns:a16="http://schemas.microsoft.com/office/drawing/2014/main" id="{9B1A1BA9-51AB-2B6F-1F8B-DFEE628F8A63}"/>
                </a:ext>
              </a:extLst>
            </p:cNvPr>
            <p:cNvSpPr/>
            <p:nvPr/>
          </p:nvSpPr>
          <p:spPr>
            <a:xfrm>
              <a:off x="8952318" y="3575532"/>
              <a:ext cx="129908" cy="181016"/>
            </a:xfrm>
            <a:custGeom>
              <a:avLst/>
              <a:gdLst>
                <a:gd name="connsiteX0" fmla="*/ 18114 w 18113"/>
                <a:gd name="connsiteY0" fmla="*/ 78 h 25239"/>
                <a:gd name="connsiteX1" fmla="*/ 12984 w 18113"/>
                <a:gd name="connsiteY1" fmla="*/ 807 h 25239"/>
                <a:gd name="connsiteX2" fmla="*/ 3130 w 18113"/>
                <a:gd name="connsiteY2" fmla="*/ 5639 h 25239"/>
                <a:gd name="connsiteX3" fmla="*/ 430 w 18113"/>
                <a:gd name="connsiteY3" fmla="*/ 25239 h 25239"/>
                <a:gd name="connsiteX4" fmla="*/ 18114 w 18113"/>
                <a:gd name="connsiteY4" fmla="*/ 78 h 25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3" h="25239">
                  <a:moveTo>
                    <a:pt x="18114" y="78"/>
                  </a:moveTo>
                  <a:cubicBezTo>
                    <a:pt x="16035" y="294"/>
                    <a:pt x="14361" y="510"/>
                    <a:pt x="12984" y="807"/>
                  </a:cubicBezTo>
                  <a:cubicBezTo>
                    <a:pt x="9555" y="1562"/>
                    <a:pt x="5263" y="2804"/>
                    <a:pt x="3130" y="5639"/>
                  </a:cubicBezTo>
                  <a:cubicBezTo>
                    <a:pt x="1051" y="8393"/>
                    <a:pt x="781" y="21217"/>
                    <a:pt x="430" y="25239"/>
                  </a:cubicBezTo>
                  <a:cubicBezTo>
                    <a:pt x="25" y="8231"/>
                    <a:pt x="-3349" y="-948"/>
                    <a:pt x="18114" y="78"/>
                  </a:cubicBezTo>
                  <a:close/>
                </a:path>
              </a:pathLst>
            </a:custGeom>
            <a:solidFill>
              <a:srgbClr val="A6EDF8"/>
            </a:solidFill>
            <a:ln w="2700" cap="flat">
              <a:noFill/>
              <a:prstDash val="solid"/>
              <a:miter/>
            </a:ln>
          </p:spPr>
          <p:txBody>
            <a:bodyPr rtlCol="0" anchor="ctr"/>
            <a:lstStyle/>
            <a:p>
              <a:endParaRPr lang="de-DE"/>
            </a:p>
          </p:txBody>
        </p:sp>
        <p:sp>
          <p:nvSpPr>
            <p:cNvPr id="38" name="Freihandform: Form 37">
              <a:extLst>
                <a:ext uri="{FF2B5EF4-FFF2-40B4-BE49-F238E27FC236}">
                  <a16:creationId xmlns:a16="http://schemas.microsoft.com/office/drawing/2014/main" id="{E78ECD4F-3827-5AF4-2887-A44C5824BCEB}"/>
                </a:ext>
              </a:extLst>
            </p:cNvPr>
            <p:cNvSpPr/>
            <p:nvPr/>
          </p:nvSpPr>
          <p:spPr>
            <a:xfrm>
              <a:off x="8931490" y="3554705"/>
              <a:ext cx="171857" cy="222944"/>
            </a:xfrm>
            <a:custGeom>
              <a:avLst/>
              <a:gdLst>
                <a:gd name="connsiteX0" fmla="*/ 3362 w 23962"/>
                <a:gd name="connsiteY0" fmla="*/ 31086 h 31085"/>
                <a:gd name="connsiteX1" fmla="*/ 3281 w 23962"/>
                <a:gd name="connsiteY1" fmla="*/ 31086 h 31085"/>
                <a:gd name="connsiteX2" fmla="*/ 446 w 23962"/>
                <a:gd name="connsiteY2" fmla="*/ 28224 h 31085"/>
                <a:gd name="connsiteX3" fmla="*/ 203 w 23962"/>
                <a:gd name="connsiteY3" fmla="*/ 22473 h 31085"/>
                <a:gd name="connsiteX4" fmla="*/ 3659 w 23962"/>
                <a:gd name="connsiteY4" fmla="*/ 4142 h 31085"/>
                <a:gd name="connsiteX5" fmla="*/ 21180 w 23962"/>
                <a:gd name="connsiteY5" fmla="*/ 66 h 31085"/>
                <a:gd name="connsiteX6" fmla="*/ 23961 w 23962"/>
                <a:gd name="connsiteY6" fmla="*/ 2900 h 31085"/>
                <a:gd name="connsiteX7" fmla="*/ 21342 w 23962"/>
                <a:gd name="connsiteY7" fmla="*/ 5870 h 31085"/>
                <a:gd name="connsiteX8" fmla="*/ 16537 w 23962"/>
                <a:gd name="connsiteY8" fmla="*/ 6572 h 31085"/>
                <a:gd name="connsiteX9" fmla="*/ 8383 w 23962"/>
                <a:gd name="connsiteY9" fmla="*/ 10325 h 31085"/>
                <a:gd name="connsiteX10" fmla="*/ 6467 w 23962"/>
                <a:gd name="connsiteY10" fmla="*/ 25146 h 31085"/>
                <a:gd name="connsiteX11" fmla="*/ 6277 w 23962"/>
                <a:gd name="connsiteY11" fmla="*/ 28386 h 31085"/>
                <a:gd name="connsiteX12" fmla="*/ 3389 w 23962"/>
                <a:gd name="connsiteY12" fmla="*/ 31059 h 3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962" h="31085">
                  <a:moveTo>
                    <a:pt x="3362" y="31086"/>
                  </a:moveTo>
                  <a:lnTo>
                    <a:pt x="3281" y="31086"/>
                  </a:lnTo>
                  <a:cubicBezTo>
                    <a:pt x="1742" y="31005"/>
                    <a:pt x="500" y="29790"/>
                    <a:pt x="446" y="28224"/>
                  </a:cubicBezTo>
                  <a:cubicBezTo>
                    <a:pt x="392" y="26199"/>
                    <a:pt x="311" y="24282"/>
                    <a:pt x="203" y="22473"/>
                  </a:cubicBezTo>
                  <a:cubicBezTo>
                    <a:pt x="-175" y="14509"/>
                    <a:pt x="-472" y="8246"/>
                    <a:pt x="3659" y="4142"/>
                  </a:cubicBezTo>
                  <a:cubicBezTo>
                    <a:pt x="6899" y="930"/>
                    <a:pt x="12325" y="-312"/>
                    <a:pt x="21180" y="66"/>
                  </a:cubicBezTo>
                  <a:cubicBezTo>
                    <a:pt x="22692" y="147"/>
                    <a:pt x="23907" y="1388"/>
                    <a:pt x="23961" y="2900"/>
                  </a:cubicBezTo>
                  <a:cubicBezTo>
                    <a:pt x="24015" y="4439"/>
                    <a:pt x="22881" y="5735"/>
                    <a:pt x="21342" y="5870"/>
                  </a:cubicBezTo>
                  <a:cubicBezTo>
                    <a:pt x="19398" y="6086"/>
                    <a:pt x="17832" y="6302"/>
                    <a:pt x="16537" y="6572"/>
                  </a:cubicBezTo>
                  <a:cubicBezTo>
                    <a:pt x="14971" y="6923"/>
                    <a:pt x="10192" y="7949"/>
                    <a:pt x="8383" y="10325"/>
                  </a:cubicBezTo>
                  <a:cubicBezTo>
                    <a:pt x="7223" y="12052"/>
                    <a:pt x="6683" y="21582"/>
                    <a:pt x="6467" y="25146"/>
                  </a:cubicBezTo>
                  <a:cubicBezTo>
                    <a:pt x="6386" y="26496"/>
                    <a:pt x="6332" y="27603"/>
                    <a:pt x="6277" y="28386"/>
                  </a:cubicBezTo>
                  <a:cubicBezTo>
                    <a:pt x="6143" y="29898"/>
                    <a:pt x="4874" y="31059"/>
                    <a:pt x="3389" y="31059"/>
                  </a:cubicBezTo>
                  <a:close/>
                </a:path>
              </a:pathLst>
            </a:custGeom>
            <a:solidFill>
              <a:srgbClr val="000000"/>
            </a:solidFill>
            <a:ln w="2700" cap="flat">
              <a:noFill/>
              <a:prstDash val="solid"/>
              <a:miter/>
            </a:ln>
          </p:spPr>
          <p:txBody>
            <a:bodyPr rtlCol="0" anchor="ctr"/>
            <a:lstStyle/>
            <a:p>
              <a:endParaRPr lang="de-DE"/>
            </a:p>
          </p:txBody>
        </p:sp>
        <p:sp>
          <p:nvSpPr>
            <p:cNvPr id="39" name="Freihandform: Form 38">
              <a:extLst>
                <a:ext uri="{FF2B5EF4-FFF2-40B4-BE49-F238E27FC236}">
                  <a16:creationId xmlns:a16="http://schemas.microsoft.com/office/drawing/2014/main" id="{B2CDA801-1EFE-B9E3-E516-8E9F7B144D6E}"/>
                </a:ext>
              </a:extLst>
            </p:cNvPr>
            <p:cNvSpPr/>
            <p:nvPr/>
          </p:nvSpPr>
          <p:spPr>
            <a:xfrm>
              <a:off x="9272179" y="3147137"/>
              <a:ext cx="181741" cy="172001"/>
            </a:xfrm>
            <a:custGeom>
              <a:avLst/>
              <a:gdLst>
                <a:gd name="connsiteX0" fmla="*/ 15335 w 25340"/>
                <a:gd name="connsiteY0" fmla="*/ 9 h 23982"/>
                <a:gd name="connsiteX1" fmla="*/ 23380 w 25340"/>
                <a:gd name="connsiteY1" fmla="*/ 927 h 23982"/>
                <a:gd name="connsiteX2" fmla="*/ 25081 w 25340"/>
                <a:gd name="connsiteY2" fmla="*/ 2007 h 23982"/>
                <a:gd name="connsiteX3" fmla="*/ 9800 w 25340"/>
                <a:gd name="connsiteY3" fmla="*/ 23983 h 23982"/>
                <a:gd name="connsiteX4" fmla="*/ 0 w 25340"/>
                <a:gd name="connsiteY4" fmla="*/ 22012 h 23982"/>
                <a:gd name="connsiteX5" fmla="*/ 13175 w 25340"/>
                <a:gd name="connsiteY5" fmla="*/ 1035 h 23982"/>
                <a:gd name="connsiteX6" fmla="*/ 15335 w 25340"/>
                <a:gd name="connsiteY6" fmla="*/ 9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40" h="23982">
                  <a:moveTo>
                    <a:pt x="15335" y="9"/>
                  </a:moveTo>
                  <a:lnTo>
                    <a:pt x="23380" y="927"/>
                  </a:lnTo>
                  <a:cubicBezTo>
                    <a:pt x="24109" y="1008"/>
                    <a:pt x="24676" y="1386"/>
                    <a:pt x="25081" y="2007"/>
                  </a:cubicBezTo>
                  <a:cubicBezTo>
                    <a:pt x="27483" y="5841"/>
                    <a:pt x="12473" y="20905"/>
                    <a:pt x="9800" y="23983"/>
                  </a:cubicBezTo>
                  <a:lnTo>
                    <a:pt x="0" y="22012"/>
                  </a:lnTo>
                  <a:cubicBezTo>
                    <a:pt x="3321" y="14453"/>
                    <a:pt x="7046" y="7380"/>
                    <a:pt x="13175" y="1035"/>
                  </a:cubicBezTo>
                  <a:cubicBezTo>
                    <a:pt x="13796" y="387"/>
                    <a:pt x="14444" y="-72"/>
                    <a:pt x="15335" y="9"/>
                  </a:cubicBezTo>
                  <a:close/>
                </a:path>
              </a:pathLst>
            </a:custGeom>
            <a:solidFill>
              <a:srgbClr val="FFFFFF"/>
            </a:solidFill>
            <a:ln w="2700" cap="flat">
              <a:noFill/>
              <a:prstDash val="solid"/>
              <a:miter/>
            </a:ln>
          </p:spPr>
          <p:txBody>
            <a:bodyPr rtlCol="0" anchor="ctr"/>
            <a:lstStyle/>
            <a:p>
              <a:endParaRPr lang="de-DE"/>
            </a:p>
          </p:txBody>
        </p:sp>
        <p:sp>
          <p:nvSpPr>
            <p:cNvPr id="40" name="Freihandform: Form 39">
              <a:extLst>
                <a:ext uri="{FF2B5EF4-FFF2-40B4-BE49-F238E27FC236}">
                  <a16:creationId xmlns:a16="http://schemas.microsoft.com/office/drawing/2014/main" id="{2889DB0A-D50F-8009-2D82-97D775857B12}"/>
                </a:ext>
              </a:extLst>
            </p:cNvPr>
            <p:cNvSpPr/>
            <p:nvPr/>
          </p:nvSpPr>
          <p:spPr>
            <a:xfrm>
              <a:off x="9251451" y="3126065"/>
              <a:ext cx="223353" cy="213993"/>
            </a:xfrm>
            <a:custGeom>
              <a:avLst/>
              <a:gdLst>
                <a:gd name="connsiteX0" fmla="*/ 17901 w 31142"/>
                <a:gd name="connsiteY0" fmla="*/ 5837 h 29837"/>
                <a:gd name="connsiteX1" fmla="*/ 17901 w 31142"/>
                <a:gd name="connsiteY1" fmla="*/ 5837 h 29837"/>
                <a:gd name="connsiteX2" fmla="*/ 7048 w 31142"/>
                <a:gd name="connsiteY2" fmla="*/ 22791 h 29837"/>
                <a:gd name="connsiteX3" fmla="*/ 11610 w 31142"/>
                <a:gd name="connsiteY3" fmla="*/ 23709 h 29837"/>
                <a:gd name="connsiteX4" fmla="*/ 12555 w 31142"/>
                <a:gd name="connsiteY4" fmla="*/ 22710 h 29837"/>
                <a:gd name="connsiteX5" fmla="*/ 25136 w 31142"/>
                <a:gd name="connsiteY5" fmla="*/ 6646 h 29837"/>
                <a:gd name="connsiteX6" fmla="*/ 18252 w 31142"/>
                <a:gd name="connsiteY6" fmla="*/ 5891 h 29837"/>
                <a:gd name="connsiteX7" fmla="*/ 7048 w 31142"/>
                <a:gd name="connsiteY7" fmla="*/ 22791 h 29837"/>
                <a:gd name="connsiteX8" fmla="*/ 7048 w 31142"/>
                <a:gd name="connsiteY8" fmla="*/ 22791 h 29837"/>
                <a:gd name="connsiteX9" fmla="*/ 12690 w 31142"/>
                <a:gd name="connsiteY9" fmla="*/ 29837 h 29837"/>
                <a:gd name="connsiteX10" fmla="*/ 12096 w 31142"/>
                <a:gd name="connsiteY10" fmla="*/ 29756 h 29837"/>
                <a:gd name="connsiteX11" fmla="*/ 2323 w 31142"/>
                <a:gd name="connsiteY11" fmla="*/ 27758 h 29837"/>
                <a:gd name="connsiteX12" fmla="*/ 325 w 31142"/>
                <a:gd name="connsiteY12" fmla="*/ 26247 h 29837"/>
                <a:gd name="connsiteX13" fmla="*/ 244 w 31142"/>
                <a:gd name="connsiteY13" fmla="*/ 23736 h 29837"/>
                <a:gd name="connsiteX14" fmla="*/ 13986 w 31142"/>
                <a:gd name="connsiteY14" fmla="*/ 1895 h 29837"/>
                <a:gd name="connsiteX15" fmla="*/ 18549 w 31142"/>
                <a:gd name="connsiteY15" fmla="*/ 32 h 29837"/>
                <a:gd name="connsiteX16" fmla="*/ 18549 w 31142"/>
                <a:gd name="connsiteY16" fmla="*/ 32 h 29837"/>
                <a:gd name="connsiteX17" fmla="*/ 26594 w 31142"/>
                <a:gd name="connsiteY17" fmla="*/ 923 h 29837"/>
                <a:gd name="connsiteX18" fmla="*/ 30428 w 31142"/>
                <a:gd name="connsiteY18" fmla="*/ 3326 h 29837"/>
                <a:gd name="connsiteX19" fmla="*/ 16848 w 31142"/>
                <a:gd name="connsiteY19" fmla="*/ 26625 h 29837"/>
                <a:gd name="connsiteX20" fmla="*/ 14877 w 31142"/>
                <a:gd name="connsiteY20" fmla="*/ 28784 h 29837"/>
                <a:gd name="connsiteX21" fmla="*/ 12690 w 31142"/>
                <a:gd name="connsiteY21" fmla="*/ 29810 h 2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142" h="29837">
                  <a:moveTo>
                    <a:pt x="17901" y="5837"/>
                  </a:moveTo>
                  <a:lnTo>
                    <a:pt x="17901" y="5837"/>
                  </a:lnTo>
                  <a:close/>
                  <a:moveTo>
                    <a:pt x="7048" y="22791"/>
                  </a:moveTo>
                  <a:lnTo>
                    <a:pt x="11610" y="23709"/>
                  </a:lnTo>
                  <a:cubicBezTo>
                    <a:pt x="11880" y="23412"/>
                    <a:pt x="12204" y="23088"/>
                    <a:pt x="12555" y="22710"/>
                  </a:cubicBezTo>
                  <a:cubicBezTo>
                    <a:pt x="21626" y="12883"/>
                    <a:pt x="24515" y="8563"/>
                    <a:pt x="25136" y="6646"/>
                  </a:cubicBezTo>
                  <a:lnTo>
                    <a:pt x="18252" y="5891"/>
                  </a:lnTo>
                  <a:cubicBezTo>
                    <a:pt x="13014" y="11317"/>
                    <a:pt x="9693" y="17148"/>
                    <a:pt x="7048" y="22791"/>
                  </a:cubicBezTo>
                  <a:lnTo>
                    <a:pt x="7048" y="22791"/>
                  </a:lnTo>
                  <a:close/>
                  <a:moveTo>
                    <a:pt x="12690" y="29837"/>
                  </a:moveTo>
                  <a:cubicBezTo>
                    <a:pt x="12474" y="29837"/>
                    <a:pt x="12312" y="29837"/>
                    <a:pt x="12096" y="29756"/>
                  </a:cubicBezTo>
                  <a:lnTo>
                    <a:pt x="2323" y="27758"/>
                  </a:lnTo>
                  <a:cubicBezTo>
                    <a:pt x="1459" y="27596"/>
                    <a:pt x="731" y="27029"/>
                    <a:pt x="325" y="26247"/>
                  </a:cubicBezTo>
                  <a:cubicBezTo>
                    <a:pt x="-80" y="25464"/>
                    <a:pt x="-107" y="24519"/>
                    <a:pt x="244" y="23736"/>
                  </a:cubicBezTo>
                  <a:cubicBezTo>
                    <a:pt x="3403" y="16500"/>
                    <a:pt x="7264" y="8887"/>
                    <a:pt x="13986" y="1895"/>
                  </a:cubicBezTo>
                  <a:cubicBezTo>
                    <a:pt x="15390" y="491"/>
                    <a:pt x="16929" y="-157"/>
                    <a:pt x="18549" y="32"/>
                  </a:cubicBezTo>
                  <a:lnTo>
                    <a:pt x="18549" y="32"/>
                  </a:lnTo>
                  <a:lnTo>
                    <a:pt x="26594" y="923"/>
                  </a:lnTo>
                  <a:cubicBezTo>
                    <a:pt x="28214" y="1085"/>
                    <a:pt x="29591" y="1976"/>
                    <a:pt x="30428" y="3326"/>
                  </a:cubicBezTo>
                  <a:cubicBezTo>
                    <a:pt x="33154" y="7699"/>
                    <a:pt x="27971" y="14611"/>
                    <a:pt x="16848" y="26625"/>
                  </a:cubicBezTo>
                  <a:cubicBezTo>
                    <a:pt x="15957" y="27569"/>
                    <a:pt x="15282" y="28325"/>
                    <a:pt x="14877" y="28784"/>
                  </a:cubicBezTo>
                  <a:cubicBezTo>
                    <a:pt x="14310" y="29432"/>
                    <a:pt x="13500" y="29810"/>
                    <a:pt x="12690" y="29810"/>
                  </a:cubicBezTo>
                  <a:close/>
                </a:path>
              </a:pathLst>
            </a:custGeom>
            <a:solidFill>
              <a:srgbClr val="000000"/>
            </a:solidFill>
            <a:ln w="2700" cap="flat">
              <a:noFill/>
              <a:prstDash val="solid"/>
              <a:miter/>
            </a:ln>
          </p:spPr>
          <p:txBody>
            <a:bodyPr rtlCol="0" anchor="ctr"/>
            <a:lstStyle/>
            <a:p>
              <a:endParaRPr lang="de-DE"/>
            </a:p>
          </p:txBody>
        </p:sp>
        <p:sp>
          <p:nvSpPr>
            <p:cNvPr id="41" name="Freihandform: Form 40">
              <a:extLst>
                <a:ext uri="{FF2B5EF4-FFF2-40B4-BE49-F238E27FC236}">
                  <a16:creationId xmlns:a16="http://schemas.microsoft.com/office/drawing/2014/main" id="{DA06246D-DB69-430B-54D5-002619393BF9}"/>
                </a:ext>
              </a:extLst>
            </p:cNvPr>
            <p:cNvSpPr/>
            <p:nvPr/>
          </p:nvSpPr>
          <p:spPr>
            <a:xfrm>
              <a:off x="9064188" y="3781981"/>
              <a:ext cx="109819" cy="172065"/>
            </a:xfrm>
            <a:custGeom>
              <a:avLst/>
              <a:gdLst>
                <a:gd name="connsiteX0" fmla="*/ 15313 w 15312"/>
                <a:gd name="connsiteY0" fmla="*/ 45 h 23991"/>
                <a:gd name="connsiteX1" fmla="*/ 2651 w 15312"/>
                <a:gd name="connsiteY1" fmla="*/ 6146 h 23991"/>
                <a:gd name="connsiteX2" fmla="*/ 545 w 15312"/>
                <a:gd name="connsiteY2" fmla="*/ 23992 h 23991"/>
                <a:gd name="connsiteX3" fmla="*/ 15313 w 15312"/>
                <a:gd name="connsiteY3" fmla="*/ 45 h 23991"/>
              </a:gdLst>
              <a:ahLst/>
              <a:cxnLst>
                <a:cxn ang="0">
                  <a:pos x="connsiteX0" y="connsiteY0"/>
                </a:cxn>
                <a:cxn ang="0">
                  <a:pos x="connsiteX1" y="connsiteY1"/>
                </a:cxn>
                <a:cxn ang="0">
                  <a:pos x="connsiteX2" y="connsiteY2"/>
                </a:cxn>
                <a:cxn ang="0">
                  <a:pos x="connsiteX3" y="connsiteY3"/>
                </a:cxn>
              </a:cxnLst>
              <a:rect l="l" t="t" r="r" b="b"/>
              <a:pathLst>
                <a:path w="15312" h="23991">
                  <a:moveTo>
                    <a:pt x="15313" y="45"/>
                  </a:moveTo>
                  <a:cubicBezTo>
                    <a:pt x="10615" y="531"/>
                    <a:pt x="4784" y="2016"/>
                    <a:pt x="2651" y="6146"/>
                  </a:cubicBezTo>
                  <a:cubicBezTo>
                    <a:pt x="1247" y="8954"/>
                    <a:pt x="923" y="20212"/>
                    <a:pt x="545" y="23992"/>
                  </a:cubicBezTo>
                  <a:cubicBezTo>
                    <a:pt x="59" y="11681"/>
                    <a:pt x="-3315" y="-846"/>
                    <a:pt x="15313" y="45"/>
                  </a:cubicBezTo>
                  <a:close/>
                </a:path>
              </a:pathLst>
            </a:custGeom>
            <a:solidFill>
              <a:srgbClr val="A6EDF8"/>
            </a:solidFill>
            <a:ln w="2700" cap="flat">
              <a:noFill/>
              <a:prstDash val="solid"/>
              <a:miter/>
            </a:ln>
          </p:spPr>
          <p:txBody>
            <a:bodyPr rtlCol="0" anchor="ctr"/>
            <a:lstStyle/>
            <a:p>
              <a:endParaRPr lang="de-DE"/>
            </a:p>
          </p:txBody>
        </p:sp>
        <p:sp>
          <p:nvSpPr>
            <p:cNvPr id="42" name="Freihandform: Form 41">
              <a:extLst>
                <a:ext uri="{FF2B5EF4-FFF2-40B4-BE49-F238E27FC236}">
                  <a16:creationId xmlns:a16="http://schemas.microsoft.com/office/drawing/2014/main" id="{315E703B-3B80-4F23-38DD-0380CC4F073A}"/>
                </a:ext>
              </a:extLst>
            </p:cNvPr>
            <p:cNvSpPr/>
            <p:nvPr/>
          </p:nvSpPr>
          <p:spPr>
            <a:xfrm>
              <a:off x="9042995" y="3760859"/>
              <a:ext cx="151553" cy="214101"/>
            </a:xfrm>
            <a:custGeom>
              <a:avLst/>
              <a:gdLst>
                <a:gd name="connsiteX0" fmla="*/ 3473 w 21131"/>
                <a:gd name="connsiteY0" fmla="*/ 29852 h 29852"/>
                <a:gd name="connsiteX1" fmla="*/ 3365 w 21131"/>
                <a:gd name="connsiteY1" fmla="*/ 29852 h 29852"/>
                <a:gd name="connsiteX2" fmla="*/ 530 w 21131"/>
                <a:gd name="connsiteY2" fmla="*/ 27044 h 29852"/>
                <a:gd name="connsiteX3" fmla="*/ 287 w 21131"/>
                <a:gd name="connsiteY3" fmla="*/ 22671 h 29852"/>
                <a:gd name="connsiteX4" fmla="*/ 3770 w 21131"/>
                <a:gd name="connsiteY4" fmla="*/ 4151 h 29852"/>
                <a:gd name="connsiteX5" fmla="*/ 18349 w 21131"/>
                <a:gd name="connsiteY5" fmla="*/ 47 h 29852"/>
                <a:gd name="connsiteX6" fmla="*/ 21129 w 21131"/>
                <a:gd name="connsiteY6" fmla="*/ 2882 h 29852"/>
                <a:gd name="connsiteX7" fmla="*/ 18511 w 21131"/>
                <a:gd name="connsiteY7" fmla="*/ 5878 h 29852"/>
                <a:gd name="connsiteX8" fmla="*/ 8144 w 21131"/>
                <a:gd name="connsiteY8" fmla="*/ 10414 h 29852"/>
                <a:gd name="connsiteX9" fmla="*/ 6632 w 21131"/>
                <a:gd name="connsiteY9" fmla="*/ 22941 h 29852"/>
                <a:gd name="connsiteX10" fmla="*/ 6308 w 21131"/>
                <a:gd name="connsiteY10" fmla="*/ 27233 h 29852"/>
                <a:gd name="connsiteX11" fmla="*/ 3419 w 21131"/>
                <a:gd name="connsiteY11" fmla="*/ 29852 h 2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31" h="29852">
                  <a:moveTo>
                    <a:pt x="3473" y="29852"/>
                  </a:moveTo>
                  <a:lnTo>
                    <a:pt x="3365" y="29852"/>
                  </a:lnTo>
                  <a:cubicBezTo>
                    <a:pt x="1826" y="29798"/>
                    <a:pt x="611" y="28583"/>
                    <a:pt x="530" y="27044"/>
                  </a:cubicBezTo>
                  <a:cubicBezTo>
                    <a:pt x="476" y="25586"/>
                    <a:pt x="396" y="24129"/>
                    <a:pt x="287" y="22671"/>
                  </a:cubicBezTo>
                  <a:cubicBezTo>
                    <a:pt x="-172" y="15786"/>
                    <a:pt x="-657" y="8659"/>
                    <a:pt x="3770" y="4151"/>
                  </a:cubicBezTo>
                  <a:cubicBezTo>
                    <a:pt x="6794" y="1073"/>
                    <a:pt x="11600" y="-277"/>
                    <a:pt x="18349" y="47"/>
                  </a:cubicBezTo>
                  <a:cubicBezTo>
                    <a:pt x="19888" y="128"/>
                    <a:pt x="21075" y="1370"/>
                    <a:pt x="21129" y="2882"/>
                  </a:cubicBezTo>
                  <a:cubicBezTo>
                    <a:pt x="21183" y="4421"/>
                    <a:pt x="20049" y="5716"/>
                    <a:pt x="18511" y="5878"/>
                  </a:cubicBezTo>
                  <a:cubicBezTo>
                    <a:pt x="13030" y="6445"/>
                    <a:pt x="9359" y="8065"/>
                    <a:pt x="8144" y="10414"/>
                  </a:cubicBezTo>
                  <a:cubicBezTo>
                    <a:pt x="7334" y="11926"/>
                    <a:pt x="6875" y="19350"/>
                    <a:pt x="6632" y="22941"/>
                  </a:cubicBezTo>
                  <a:cubicBezTo>
                    <a:pt x="6524" y="24696"/>
                    <a:pt x="6416" y="26207"/>
                    <a:pt x="6308" y="27233"/>
                  </a:cubicBezTo>
                  <a:cubicBezTo>
                    <a:pt x="6146" y="28718"/>
                    <a:pt x="4904" y="29852"/>
                    <a:pt x="3419" y="29852"/>
                  </a:cubicBezTo>
                  <a:close/>
                </a:path>
              </a:pathLst>
            </a:custGeom>
            <a:solidFill>
              <a:srgbClr val="000000"/>
            </a:solidFill>
            <a:ln w="2700" cap="flat">
              <a:noFill/>
              <a:prstDash val="solid"/>
              <a:miter/>
            </a:ln>
          </p:spPr>
          <p:txBody>
            <a:bodyPr rtlCol="0" anchor="ctr"/>
            <a:lstStyle/>
            <a:p>
              <a:endParaRPr lang="de-DE"/>
            </a:p>
          </p:txBody>
        </p:sp>
        <p:sp>
          <p:nvSpPr>
            <p:cNvPr id="43" name="Freihandform: Form 42">
              <a:extLst>
                <a:ext uri="{FF2B5EF4-FFF2-40B4-BE49-F238E27FC236}">
                  <a16:creationId xmlns:a16="http://schemas.microsoft.com/office/drawing/2014/main" id="{76853E4E-323C-3E78-2932-C29CAE2D31C5}"/>
                </a:ext>
              </a:extLst>
            </p:cNvPr>
            <p:cNvSpPr/>
            <p:nvPr/>
          </p:nvSpPr>
          <p:spPr>
            <a:xfrm>
              <a:off x="9187276" y="4024820"/>
              <a:ext cx="87808" cy="108714"/>
            </a:xfrm>
            <a:custGeom>
              <a:avLst/>
              <a:gdLst>
                <a:gd name="connsiteX0" fmla="*/ 12243 w 12243"/>
                <a:gd name="connsiteY0" fmla="*/ 40 h 15158"/>
                <a:gd name="connsiteX1" fmla="*/ 121 w 12243"/>
                <a:gd name="connsiteY1" fmla="*/ 15159 h 15158"/>
                <a:gd name="connsiteX2" fmla="*/ 12243 w 12243"/>
                <a:gd name="connsiteY2" fmla="*/ 40 h 15158"/>
              </a:gdLst>
              <a:ahLst/>
              <a:cxnLst>
                <a:cxn ang="0">
                  <a:pos x="connsiteX0" y="connsiteY0"/>
                </a:cxn>
                <a:cxn ang="0">
                  <a:pos x="connsiteX1" y="connsiteY1"/>
                </a:cxn>
                <a:cxn ang="0">
                  <a:pos x="connsiteX2" y="connsiteY2"/>
                </a:cxn>
              </a:cxnLst>
              <a:rect l="l" t="t" r="r" b="b"/>
              <a:pathLst>
                <a:path w="12243" h="15158">
                  <a:moveTo>
                    <a:pt x="12243" y="40"/>
                  </a:moveTo>
                  <a:cubicBezTo>
                    <a:pt x="931" y="796"/>
                    <a:pt x="850" y="5575"/>
                    <a:pt x="121" y="15159"/>
                  </a:cubicBezTo>
                  <a:cubicBezTo>
                    <a:pt x="-122" y="3415"/>
                    <a:pt x="-1174" y="-446"/>
                    <a:pt x="12243" y="40"/>
                  </a:cubicBezTo>
                  <a:close/>
                </a:path>
              </a:pathLst>
            </a:custGeom>
            <a:solidFill>
              <a:srgbClr val="A6EDF8"/>
            </a:solidFill>
            <a:ln w="2700" cap="flat">
              <a:noFill/>
              <a:prstDash val="solid"/>
              <a:miter/>
            </a:ln>
          </p:spPr>
          <p:txBody>
            <a:bodyPr rtlCol="0" anchor="ctr"/>
            <a:lstStyle/>
            <a:p>
              <a:endParaRPr lang="de-DE"/>
            </a:p>
          </p:txBody>
        </p:sp>
        <p:sp>
          <p:nvSpPr>
            <p:cNvPr id="44" name="Freihandform: Form 43">
              <a:extLst>
                <a:ext uri="{FF2B5EF4-FFF2-40B4-BE49-F238E27FC236}">
                  <a16:creationId xmlns:a16="http://schemas.microsoft.com/office/drawing/2014/main" id="{0B4E6064-EC76-E96B-ACE5-7B588D0BBD60}"/>
                </a:ext>
              </a:extLst>
            </p:cNvPr>
            <p:cNvSpPr/>
            <p:nvPr/>
          </p:nvSpPr>
          <p:spPr>
            <a:xfrm>
              <a:off x="9166362" y="4003519"/>
              <a:ext cx="129822" cy="148218"/>
            </a:xfrm>
            <a:custGeom>
              <a:avLst/>
              <a:gdLst>
                <a:gd name="connsiteX0" fmla="*/ 3064 w 18101"/>
                <a:gd name="connsiteY0" fmla="*/ 20666 h 20666"/>
                <a:gd name="connsiteX1" fmla="*/ 2983 w 18101"/>
                <a:gd name="connsiteY1" fmla="*/ 20666 h 20666"/>
                <a:gd name="connsiteX2" fmla="*/ 122 w 18101"/>
                <a:gd name="connsiteY2" fmla="*/ 18156 h 20666"/>
                <a:gd name="connsiteX3" fmla="*/ 68 w 18101"/>
                <a:gd name="connsiteY3" fmla="*/ 15996 h 20666"/>
                <a:gd name="connsiteX4" fmla="*/ 2686 w 18101"/>
                <a:gd name="connsiteY4" fmla="*/ 2902 h 20666"/>
                <a:gd name="connsiteX5" fmla="*/ 15294 w 18101"/>
                <a:gd name="connsiteY5" fmla="*/ 41 h 20666"/>
                <a:gd name="connsiteX6" fmla="*/ 18102 w 18101"/>
                <a:gd name="connsiteY6" fmla="*/ 2929 h 20666"/>
                <a:gd name="connsiteX7" fmla="*/ 15375 w 18101"/>
                <a:gd name="connsiteY7" fmla="*/ 5872 h 20666"/>
                <a:gd name="connsiteX8" fmla="*/ 6034 w 18101"/>
                <a:gd name="connsiteY8" fmla="*/ 17616 h 20666"/>
                <a:gd name="connsiteX9" fmla="*/ 5980 w 18101"/>
                <a:gd name="connsiteY9" fmla="*/ 17967 h 20666"/>
                <a:gd name="connsiteX10" fmla="*/ 5980 w 18101"/>
                <a:gd name="connsiteY10" fmla="*/ 18021 h 20666"/>
                <a:gd name="connsiteX11" fmla="*/ 3092 w 18101"/>
                <a:gd name="connsiteY11" fmla="*/ 20639 h 20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01" h="20666">
                  <a:moveTo>
                    <a:pt x="3064" y="20666"/>
                  </a:moveTo>
                  <a:lnTo>
                    <a:pt x="2983" y="20666"/>
                  </a:lnTo>
                  <a:cubicBezTo>
                    <a:pt x="1445" y="20666"/>
                    <a:pt x="149" y="19722"/>
                    <a:pt x="122" y="18156"/>
                  </a:cubicBezTo>
                  <a:lnTo>
                    <a:pt x="68" y="15996"/>
                  </a:lnTo>
                  <a:cubicBezTo>
                    <a:pt x="-94" y="10057"/>
                    <a:pt x="-202" y="5764"/>
                    <a:pt x="2686" y="2902"/>
                  </a:cubicBezTo>
                  <a:cubicBezTo>
                    <a:pt x="4981" y="634"/>
                    <a:pt x="8572" y="-202"/>
                    <a:pt x="15294" y="41"/>
                  </a:cubicBezTo>
                  <a:cubicBezTo>
                    <a:pt x="16833" y="122"/>
                    <a:pt x="18075" y="1390"/>
                    <a:pt x="18102" y="2929"/>
                  </a:cubicBezTo>
                  <a:cubicBezTo>
                    <a:pt x="18102" y="4495"/>
                    <a:pt x="16914" y="5791"/>
                    <a:pt x="15375" y="5872"/>
                  </a:cubicBezTo>
                  <a:cubicBezTo>
                    <a:pt x="6871" y="6412"/>
                    <a:pt x="6709" y="8572"/>
                    <a:pt x="6034" y="17616"/>
                  </a:cubicBezTo>
                  <a:cubicBezTo>
                    <a:pt x="6034" y="17724"/>
                    <a:pt x="6007" y="17832"/>
                    <a:pt x="5980" y="17967"/>
                  </a:cubicBezTo>
                  <a:lnTo>
                    <a:pt x="5980" y="18021"/>
                  </a:lnTo>
                  <a:cubicBezTo>
                    <a:pt x="5656" y="19398"/>
                    <a:pt x="4468" y="20639"/>
                    <a:pt x="3092" y="20639"/>
                  </a:cubicBezTo>
                  <a:close/>
                </a:path>
              </a:pathLst>
            </a:custGeom>
            <a:solidFill>
              <a:srgbClr val="000000"/>
            </a:solidFill>
            <a:ln w="2700" cap="flat">
              <a:noFill/>
              <a:prstDash val="solid"/>
              <a:miter/>
            </a:ln>
          </p:spPr>
          <p:txBody>
            <a:bodyPr rtlCol="0" anchor="ctr"/>
            <a:lstStyle/>
            <a:p>
              <a:endParaRPr lang="de-DE"/>
            </a:p>
          </p:txBody>
        </p:sp>
        <p:sp>
          <p:nvSpPr>
            <p:cNvPr id="45" name="Freihandform: Form 44">
              <a:extLst>
                <a:ext uri="{FF2B5EF4-FFF2-40B4-BE49-F238E27FC236}">
                  <a16:creationId xmlns:a16="http://schemas.microsoft.com/office/drawing/2014/main" id="{C01CF5C5-AEA0-9AB9-7E06-57B8B9947E5D}"/>
                </a:ext>
              </a:extLst>
            </p:cNvPr>
            <p:cNvSpPr/>
            <p:nvPr/>
          </p:nvSpPr>
          <p:spPr>
            <a:xfrm>
              <a:off x="9629420" y="3124358"/>
              <a:ext cx="76476" cy="103005"/>
            </a:xfrm>
            <a:custGeom>
              <a:avLst/>
              <a:gdLst>
                <a:gd name="connsiteX0" fmla="*/ 486 w 10663"/>
                <a:gd name="connsiteY0" fmla="*/ 0 h 14362"/>
                <a:gd name="connsiteX1" fmla="*/ 0 w 10663"/>
                <a:gd name="connsiteY1" fmla="*/ 14363 h 14362"/>
                <a:gd name="connsiteX2" fmla="*/ 10664 w 10663"/>
                <a:gd name="connsiteY2" fmla="*/ 10232 h 14362"/>
                <a:gd name="connsiteX3" fmla="*/ 486 w 10663"/>
                <a:gd name="connsiteY3" fmla="*/ 0 h 14362"/>
              </a:gdLst>
              <a:ahLst/>
              <a:cxnLst>
                <a:cxn ang="0">
                  <a:pos x="connsiteX0" y="connsiteY0"/>
                </a:cxn>
                <a:cxn ang="0">
                  <a:pos x="connsiteX1" y="connsiteY1"/>
                </a:cxn>
                <a:cxn ang="0">
                  <a:pos x="connsiteX2" y="connsiteY2"/>
                </a:cxn>
                <a:cxn ang="0">
                  <a:pos x="connsiteX3" y="connsiteY3"/>
                </a:cxn>
              </a:cxnLst>
              <a:rect l="l" t="t" r="r" b="b"/>
              <a:pathLst>
                <a:path w="10663" h="14362">
                  <a:moveTo>
                    <a:pt x="486" y="0"/>
                  </a:moveTo>
                  <a:cubicBezTo>
                    <a:pt x="1350" y="2457"/>
                    <a:pt x="4670" y="8747"/>
                    <a:pt x="0" y="14363"/>
                  </a:cubicBezTo>
                  <a:cubicBezTo>
                    <a:pt x="3591" y="10637"/>
                    <a:pt x="6749" y="10205"/>
                    <a:pt x="10664" y="10232"/>
                  </a:cubicBezTo>
                  <a:cubicBezTo>
                    <a:pt x="4670" y="8720"/>
                    <a:pt x="2889" y="3564"/>
                    <a:pt x="486" y="0"/>
                  </a:cubicBezTo>
                  <a:close/>
                </a:path>
              </a:pathLst>
            </a:custGeom>
            <a:solidFill>
              <a:srgbClr val="A6EDF8"/>
            </a:solidFill>
            <a:ln w="2700" cap="flat">
              <a:noFill/>
              <a:prstDash val="solid"/>
              <a:miter/>
            </a:ln>
          </p:spPr>
          <p:txBody>
            <a:bodyPr rtlCol="0" anchor="ctr"/>
            <a:lstStyle/>
            <a:p>
              <a:endParaRPr lang="de-DE"/>
            </a:p>
          </p:txBody>
        </p:sp>
        <p:sp>
          <p:nvSpPr>
            <p:cNvPr id="46" name="Freihandform: Form 45">
              <a:extLst>
                <a:ext uri="{FF2B5EF4-FFF2-40B4-BE49-F238E27FC236}">
                  <a16:creationId xmlns:a16="http://schemas.microsoft.com/office/drawing/2014/main" id="{D1A85103-6489-98B1-7455-D3571CD064E9}"/>
                </a:ext>
              </a:extLst>
            </p:cNvPr>
            <p:cNvSpPr/>
            <p:nvPr/>
          </p:nvSpPr>
          <p:spPr>
            <a:xfrm>
              <a:off x="9608549" y="3103495"/>
              <a:ext cx="118433" cy="144976"/>
            </a:xfrm>
            <a:custGeom>
              <a:avLst/>
              <a:gdLst>
                <a:gd name="connsiteX0" fmla="*/ 2910 w 16513"/>
                <a:gd name="connsiteY0" fmla="*/ 20215 h 20214"/>
                <a:gd name="connsiteX1" fmla="*/ 966 w 16513"/>
                <a:gd name="connsiteY1" fmla="*/ 19459 h 20214"/>
                <a:gd name="connsiteX2" fmla="*/ 669 w 16513"/>
                <a:gd name="connsiteY2" fmla="*/ 15436 h 20214"/>
                <a:gd name="connsiteX3" fmla="*/ 1047 w 16513"/>
                <a:gd name="connsiteY3" fmla="*/ 4880 h 20214"/>
                <a:gd name="connsiteX4" fmla="*/ 669 w 16513"/>
                <a:gd name="connsiteY4" fmla="*/ 3908 h 20214"/>
                <a:gd name="connsiteX5" fmla="*/ 2100 w 16513"/>
                <a:gd name="connsiteY5" fmla="*/ 318 h 20214"/>
                <a:gd name="connsiteX6" fmla="*/ 5853 w 16513"/>
                <a:gd name="connsiteY6" fmla="*/ 1317 h 20214"/>
                <a:gd name="connsiteX7" fmla="*/ 7284 w 16513"/>
                <a:gd name="connsiteY7" fmla="*/ 3638 h 20214"/>
                <a:gd name="connsiteX8" fmla="*/ 14303 w 16513"/>
                <a:gd name="connsiteY8" fmla="*/ 10307 h 20214"/>
                <a:gd name="connsiteX9" fmla="*/ 16490 w 16513"/>
                <a:gd name="connsiteY9" fmla="*/ 13519 h 20214"/>
                <a:gd name="connsiteX10" fmla="*/ 13601 w 16513"/>
                <a:gd name="connsiteY10" fmla="*/ 16057 h 20214"/>
                <a:gd name="connsiteX11" fmla="*/ 13601 w 16513"/>
                <a:gd name="connsiteY11" fmla="*/ 16057 h 20214"/>
                <a:gd name="connsiteX12" fmla="*/ 5043 w 16513"/>
                <a:gd name="connsiteY12" fmla="*/ 19297 h 20214"/>
                <a:gd name="connsiteX13" fmla="*/ 2937 w 16513"/>
                <a:gd name="connsiteY13" fmla="*/ 20215 h 2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513" h="20214">
                  <a:moveTo>
                    <a:pt x="2910" y="20215"/>
                  </a:moveTo>
                  <a:cubicBezTo>
                    <a:pt x="2236" y="20215"/>
                    <a:pt x="1534" y="19972"/>
                    <a:pt x="966" y="19459"/>
                  </a:cubicBezTo>
                  <a:cubicBezTo>
                    <a:pt x="-194" y="18406"/>
                    <a:pt x="-329" y="16651"/>
                    <a:pt x="669" y="15436"/>
                  </a:cubicBezTo>
                  <a:cubicBezTo>
                    <a:pt x="3504" y="12007"/>
                    <a:pt x="2424" y="8336"/>
                    <a:pt x="1047" y="4880"/>
                  </a:cubicBezTo>
                  <a:lnTo>
                    <a:pt x="669" y="3908"/>
                  </a:lnTo>
                  <a:cubicBezTo>
                    <a:pt x="184" y="2504"/>
                    <a:pt x="778" y="993"/>
                    <a:pt x="2100" y="318"/>
                  </a:cubicBezTo>
                  <a:cubicBezTo>
                    <a:pt x="3423" y="-357"/>
                    <a:pt x="5016" y="75"/>
                    <a:pt x="5853" y="1317"/>
                  </a:cubicBezTo>
                  <a:cubicBezTo>
                    <a:pt x="6339" y="2045"/>
                    <a:pt x="6798" y="2828"/>
                    <a:pt x="7284" y="3638"/>
                  </a:cubicBezTo>
                  <a:cubicBezTo>
                    <a:pt x="9012" y="6608"/>
                    <a:pt x="10659" y="9389"/>
                    <a:pt x="14303" y="10307"/>
                  </a:cubicBezTo>
                  <a:cubicBezTo>
                    <a:pt x="15734" y="10685"/>
                    <a:pt x="16679" y="12034"/>
                    <a:pt x="16490" y="13519"/>
                  </a:cubicBezTo>
                  <a:cubicBezTo>
                    <a:pt x="16301" y="14977"/>
                    <a:pt x="15086" y="16057"/>
                    <a:pt x="13601" y="16057"/>
                  </a:cubicBezTo>
                  <a:lnTo>
                    <a:pt x="13601" y="16057"/>
                  </a:lnTo>
                  <a:cubicBezTo>
                    <a:pt x="9957" y="16300"/>
                    <a:pt x="7743" y="16543"/>
                    <a:pt x="5043" y="19297"/>
                  </a:cubicBezTo>
                  <a:cubicBezTo>
                    <a:pt x="4476" y="19918"/>
                    <a:pt x="3693" y="20215"/>
                    <a:pt x="2937" y="20215"/>
                  </a:cubicBezTo>
                  <a:close/>
                </a:path>
              </a:pathLst>
            </a:custGeom>
            <a:solidFill>
              <a:srgbClr val="000000"/>
            </a:solidFill>
            <a:ln w="2700"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0B9F8FBD-32FE-229F-711C-60ED5EC79682}"/>
                </a:ext>
              </a:extLst>
            </p:cNvPr>
            <p:cNvSpPr/>
            <p:nvPr/>
          </p:nvSpPr>
          <p:spPr>
            <a:xfrm>
              <a:off x="9897792" y="3185350"/>
              <a:ext cx="114237" cy="94291"/>
            </a:xfrm>
            <a:custGeom>
              <a:avLst/>
              <a:gdLst>
                <a:gd name="connsiteX0" fmla="*/ 15901 w 15928"/>
                <a:gd name="connsiteY0" fmla="*/ 0 h 13147"/>
                <a:gd name="connsiteX1" fmla="*/ 0 w 15928"/>
                <a:gd name="connsiteY1" fmla="*/ 4374 h 13147"/>
                <a:gd name="connsiteX2" fmla="*/ 6587 w 15928"/>
                <a:gd name="connsiteY2" fmla="*/ 13148 h 13147"/>
                <a:gd name="connsiteX3" fmla="*/ 15928 w 15928"/>
                <a:gd name="connsiteY3" fmla="*/ 0 h 13147"/>
              </a:gdLst>
              <a:ahLst/>
              <a:cxnLst>
                <a:cxn ang="0">
                  <a:pos x="connsiteX0" y="connsiteY0"/>
                </a:cxn>
                <a:cxn ang="0">
                  <a:pos x="connsiteX1" y="connsiteY1"/>
                </a:cxn>
                <a:cxn ang="0">
                  <a:pos x="connsiteX2" y="connsiteY2"/>
                </a:cxn>
                <a:cxn ang="0">
                  <a:pos x="connsiteX3" y="connsiteY3"/>
                </a:cxn>
              </a:cxnLst>
              <a:rect l="l" t="t" r="r" b="b"/>
              <a:pathLst>
                <a:path w="15928" h="13147">
                  <a:moveTo>
                    <a:pt x="15901" y="0"/>
                  </a:moveTo>
                  <a:cubicBezTo>
                    <a:pt x="11825" y="2160"/>
                    <a:pt x="10394" y="3591"/>
                    <a:pt x="0" y="4374"/>
                  </a:cubicBezTo>
                  <a:cubicBezTo>
                    <a:pt x="8396" y="5210"/>
                    <a:pt x="5615" y="8045"/>
                    <a:pt x="6587" y="13148"/>
                  </a:cubicBezTo>
                  <a:cubicBezTo>
                    <a:pt x="6857" y="5102"/>
                    <a:pt x="11636" y="3699"/>
                    <a:pt x="15928" y="0"/>
                  </a:cubicBezTo>
                  <a:close/>
                </a:path>
              </a:pathLst>
            </a:custGeom>
            <a:solidFill>
              <a:srgbClr val="A6EDF8"/>
            </a:solidFill>
            <a:ln w="2700"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82346302-F263-FBA8-FA39-51593EA63120}"/>
                </a:ext>
              </a:extLst>
            </p:cNvPr>
            <p:cNvSpPr/>
            <p:nvPr/>
          </p:nvSpPr>
          <p:spPr>
            <a:xfrm>
              <a:off x="9877072" y="3164680"/>
              <a:ext cx="156036" cy="136069"/>
            </a:xfrm>
            <a:custGeom>
              <a:avLst/>
              <a:gdLst>
                <a:gd name="connsiteX0" fmla="*/ 9476 w 21756"/>
                <a:gd name="connsiteY0" fmla="*/ 18918 h 18972"/>
                <a:gd name="connsiteX1" fmla="*/ 6615 w 21756"/>
                <a:gd name="connsiteY1" fmla="*/ 16542 h 18972"/>
                <a:gd name="connsiteX2" fmla="*/ 6344 w 21756"/>
                <a:gd name="connsiteY2" fmla="*/ 12628 h 18972"/>
                <a:gd name="connsiteX3" fmla="*/ 6237 w 21756"/>
                <a:gd name="connsiteY3" fmla="*/ 10954 h 18972"/>
                <a:gd name="connsiteX4" fmla="*/ 6237 w 21756"/>
                <a:gd name="connsiteY4" fmla="*/ 10954 h 18972"/>
                <a:gd name="connsiteX5" fmla="*/ 2646 w 21756"/>
                <a:gd name="connsiteY5" fmla="*/ 10171 h 18972"/>
                <a:gd name="connsiteX6" fmla="*/ 0 w 21756"/>
                <a:gd name="connsiteY6" fmla="*/ 7255 h 18972"/>
                <a:gd name="connsiteX7" fmla="*/ 2700 w 21756"/>
                <a:gd name="connsiteY7" fmla="*/ 4394 h 18972"/>
                <a:gd name="connsiteX8" fmla="*/ 16091 w 21756"/>
                <a:gd name="connsiteY8" fmla="*/ 1100 h 18972"/>
                <a:gd name="connsiteX9" fmla="*/ 17468 w 21756"/>
                <a:gd name="connsiteY9" fmla="*/ 344 h 18972"/>
                <a:gd name="connsiteX10" fmla="*/ 21247 w 21756"/>
                <a:gd name="connsiteY10" fmla="*/ 1262 h 18972"/>
                <a:gd name="connsiteX11" fmla="*/ 20761 w 21756"/>
                <a:gd name="connsiteY11" fmla="*/ 5122 h 18972"/>
                <a:gd name="connsiteX12" fmla="*/ 17818 w 21756"/>
                <a:gd name="connsiteY12" fmla="*/ 7417 h 18972"/>
                <a:gd name="connsiteX13" fmla="*/ 12419 w 21756"/>
                <a:gd name="connsiteY13" fmla="*/ 16164 h 18972"/>
                <a:gd name="connsiteX14" fmla="*/ 9719 w 21756"/>
                <a:gd name="connsiteY14" fmla="*/ 18972 h 18972"/>
                <a:gd name="connsiteX15" fmla="*/ 9503 w 21756"/>
                <a:gd name="connsiteY15" fmla="*/ 18972 h 18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756" h="18972">
                  <a:moveTo>
                    <a:pt x="9476" y="18918"/>
                  </a:moveTo>
                  <a:cubicBezTo>
                    <a:pt x="8072" y="18918"/>
                    <a:pt x="6857" y="17919"/>
                    <a:pt x="6615" y="16542"/>
                  </a:cubicBezTo>
                  <a:cubicBezTo>
                    <a:pt x="6344" y="15085"/>
                    <a:pt x="6344" y="13762"/>
                    <a:pt x="6344" y="12628"/>
                  </a:cubicBezTo>
                  <a:cubicBezTo>
                    <a:pt x="6344" y="12007"/>
                    <a:pt x="6344" y="11170"/>
                    <a:pt x="6237" y="10954"/>
                  </a:cubicBezTo>
                  <a:lnTo>
                    <a:pt x="6237" y="10954"/>
                  </a:lnTo>
                  <a:cubicBezTo>
                    <a:pt x="6237" y="10954"/>
                    <a:pt x="5535" y="10468"/>
                    <a:pt x="2646" y="10171"/>
                  </a:cubicBezTo>
                  <a:cubicBezTo>
                    <a:pt x="1134" y="10036"/>
                    <a:pt x="0" y="8767"/>
                    <a:pt x="0" y="7255"/>
                  </a:cubicBezTo>
                  <a:cubicBezTo>
                    <a:pt x="0" y="5743"/>
                    <a:pt x="1188" y="4502"/>
                    <a:pt x="2700" y="4394"/>
                  </a:cubicBezTo>
                  <a:cubicBezTo>
                    <a:pt x="11258" y="3773"/>
                    <a:pt x="13067" y="2774"/>
                    <a:pt x="16091" y="1100"/>
                  </a:cubicBezTo>
                  <a:lnTo>
                    <a:pt x="17468" y="344"/>
                  </a:lnTo>
                  <a:cubicBezTo>
                    <a:pt x="18790" y="-358"/>
                    <a:pt x="20410" y="47"/>
                    <a:pt x="21247" y="1262"/>
                  </a:cubicBezTo>
                  <a:cubicBezTo>
                    <a:pt x="22084" y="2504"/>
                    <a:pt x="21868" y="4151"/>
                    <a:pt x="20761" y="5122"/>
                  </a:cubicBezTo>
                  <a:cubicBezTo>
                    <a:pt x="19789" y="5932"/>
                    <a:pt x="18790" y="6688"/>
                    <a:pt x="17818" y="7417"/>
                  </a:cubicBezTo>
                  <a:cubicBezTo>
                    <a:pt x="14552" y="9793"/>
                    <a:pt x="12581" y="11224"/>
                    <a:pt x="12419" y="16164"/>
                  </a:cubicBezTo>
                  <a:cubicBezTo>
                    <a:pt x="12365" y="17622"/>
                    <a:pt x="11204" y="18837"/>
                    <a:pt x="9719" y="18972"/>
                  </a:cubicBezTo>
                  <a:lnTo>
                    <a:pt x="9503" y="18972"/>
                  </a:lnTo>
                  <a:close/>
                </a:path>
              </a:pathLst>
            </a:custGeom>
            <a:solidFill>
              <a:srgbClr val="000000"/>
            </a:solidFill>
            <a:ln w="2700" cap="flat">
              <a:noFill/>
              <a:prstDash val="solid"/>
              <a:miter/>
            </a:ln>
          </p:spPr>
          <p:txBody>
            <a:bodyPr rtlCol="0" anchor="ctr"/>
            <a:lstStyle/>
            <a:p>
              <a:endParaRPr lang="de-DE"/>
            </a:p>
          </p:txBody>
        </p:sp>
      </p:grpSp>
    </p:spTree>
    <p:extLst>
      <p:ext uri="{BB962C8B-B14F-4D97-AF65-F5344CB8AC3E}">
        <p14:creationId xmlns:p14="http://schemas.microsoft.com/office/powerpoint/2010/main" val="3223817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 4">
    <p:bg>
      <p:bgPr>
        <a:solidFill>
          <a:schemeClr val="bg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918CE71C-8112-EF2E-EB58-C551044535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98213" y="1651164"/>
            <a:ext cx="5193787" cy="5206836"/>
          </a:xfrm>
          <a:prstGeom prst="rect">
            <a:avLst/>
          </a:prstGeom>
        </p:spPr>
      </p:pic>
      <p:sp>
        <p:nvSpPr>
          <p:cNvPr id="12" name="Titel 1">
            <a:extLst>
              <a:ext uri="{FF2B5EF4-FFF2-40B4-BE49-F238E27FC236}">
                <a16:creationId xmlns:a16="http://schemas.microsoft.com/office/drawing/2014/main" id="{3F94F019-AC2A-63F7-88ED-573469BB12B7}"/>
              </a:ext>
            </a:extLst>
          </p:cNvPr>
          <p:cNvSpPr>
            <a:spLocks noGrp="1"/>
          </p:cNvSpPr>
          <p:nvPr>
            <p:ph type="title" hasCustomPrompt="1"/>
          </p:nvPr>
        </p:nvSpPr>
        <p:spPr>
          <a:xfrm>
            <a:off x="288000" y="1792800"/>
            <a:ext cx="7740000" cy="2232000"/>
          </a:xfrm>
        </p:spPr>
        <p:txBody>
          <a:bodyPr anchor="t" anchorCtr="0">
            <a:noAutofit/>
          </a:bodyPr>
          <a:lstStyle>
            <a:lvl1pPr>
              <a:defRPr lang="de-DE" sz="4500" cap="all" baseline="0" dirty="0">
                <a:solidFill>
                  <a:schemeClr val="tx1"/>
                </a:solidFill>
                <a:latin typeface="+mj-lt"/>
                <a:ea typeface="+mj-ea"/>
                <a:cs typeface="+mj-cs"/>
              </a:defRPr>
            </a:lvl1pPr>
          </a:lstStyle>
          <a:p>
            <a:r>
              <a:rPr lang="de-DE"/>
              <a:t>Mastertextformat bearbeiten</a:t>
            </a:r>
          </a:p>
        </p:txBody>
      </p:sp>
      <p:sp>
        <p:nvSpPr>
          <p:cNvPr id="14" name="Inhaltsplatzhalter 4">
            <a:extLst>
              <a:ext uri="{FF2B5EF4-FFF2-40B4-BE49-F238E27FC236}">
                <a16:creationId xmlns:a16="http://schemas.microsoft.com/office/drawing/2014/main" id="{1EA31B95-23D3-B318-312C-2EA934301775}"/>
              </a:ext>
            </a:extLst>
          </p:cNvPr>
          <p:cNvSpPr>
            <a:spLocks noGrp="1"/>
          </p:cNvSpPr>
          <p:nvPr>
            <p:ph sz="quarter" idx="18"/>
          </p:nvPr>
        </p:nvSpPr>
        <p:spPr>
          <a:xfrm>
            <a:off x="288000" y="4240800"/>
            <a:ext cx="7200000" cy="2134800"/>
          </a:xfrm>
          <a:prstGeom prst="rect">
            <a:avLst/>
          </a:prstGeom>
        </p:spPr>
        <p:txBody>
          <a:bodyPr anchor="b" anchorCtr="0"/>
          <a:lstStyle>
            <a:lvl1pPr>
              <a:defRPr sz="1600" b="0">
                <a:solidFill>
                  <a:schemeClr val="tx1"/>
                </a:solidFill>
                <a:latin typeface="+mn-lt"/>
              </a:defRPr>
            </a:lvl1pPr>
            <a:lvl2pPr marL="180975" indent="-180975">
              <a:buFontTx/>
              <a:buBlip>
                <a:blip r:embed="rId4"/>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grpSp>
        <p:nvGrpSpPr>
          <p:cNvPr id="2" name="Gruppieren 1">
            <a:extLst>
              <a:ext uri="{FF2B5EF4-FFF2-40B4-BE49-F238E27FC236}">
                <a16:creationId xmlns:a16="http://schemas.microsoft.com/office/drawing/2014/main" id="{52474370-CB0B-38F5-76A4-303DDE1358AA}"/>
              </a:ext>
            </a:extLst>
          </p:cNvPr>
          <p:cNvGrpSpPr/>
          <p:nvPr userDrawn="1"/>
        </p:nvGrpSpPr>
        <p:grpSpPr>
          <a:xfrm>
            <a:off x="8367845" y="1528595"/>
            <a:ext cx="2743282" cy="3202859"/>
            <a:chOff x="8367845" y="1528595"/>
            <a:chExt cx="2743282" cy="3202859"/>
          </a:xfrm>
        </p:grpSpPr>
        <p:sp>
          <p:nvSpPr>
            <p:cNvPr id="23" name="Freihandform: Form 22">
              <a:extLst>
                <a:ext uri="{FF2B5EF4-FFF2-40B4-BE49-F238E27FC236}">
                  <a16:creationId xmlns:a16="http://schemas.microsoft.com/office/drawing/2014/main" id="{3F56A49E-FF93-0248-4E29-C0FB7DFEBF9A}"/>
                </a:ext>
              </a:extLst>
            </p:cNvPr>
            <p:cNvSpPr/>
            <p:nvPr/>
          </p:nvSpPr>
          <p:spPr>
            <a:xfrm>
              <a:off x="8391966" y="2676647"/>
              <a:ext cx="1731588" cy="1652382"/>
            </a:xfrm>
            <a:custGeom>
              <a:avLst/>
              <a:gdLst>
                <a:gd name="connsiteX0" fmla="*/ 137579 w 205962"/>
                <a:gd name="connsiteY0" fmla="*/ 37014 h 196541"/>
                <a:gd name="connsiteX1" fmla="*/ 205963 w 205962"/>
                <a:gd name="connsiteY1" fmla="*/ 30238 h 196541"/>
                <a:gd name="connsiteX2" fmla="*/ 146461 w 205962"/>
                <a:gd name="connsiteY2" fmla="*/ 433 h 196541"/>
                <a:gd name="connsiteX3" fmla="*/ 96381 w 205962"/>
                <a:gd name="connsiteY3" fmla="*/ 13229 h 196541"/>
                <a:gd name="connsiteX4" fmla="*/ 0 w 205962"/>
                <a:gd name="connsiteY4" fmla="*/ 172730 h 196541"/>
                <a:gd name="connsiteX5" fmla="*/ 41306 w 205962"/>
                <a:gd name="connsiteY5" fmla="*/ 196541 h 196541"/>
                <a:gd name="connsiteX6" fmla="*/ 137579 w 205962"/>
                <a:gd name="connsiteY6" fmla="*/ 37041 h 196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962" h="196541">
                  <a:moveTo>
                    <a:pt x="137579" y="37014"/>
                  </a:moveTo>
                  <a:cubicBezTo>
                    <a:pt x="159500" y="25000"/>
                    <a:pt x="182394" y="17927"/>
                    <a:pt x="205963" y="30238"/>
                  </a:cubicBezTo>
                  <a:cubicBezTo>
                    <a:pt x="188901" y="20384"/>
                    <a:pt x="163928" y="2592"/>
                    <a:pt x="146461" y="433"/>
                  </a:cubicBezTo>
                  <a:cubicBezTo>
                    <a:pt x="128480" y="-1781"/>
                    <a:pt x="111715" y="4806"/>
                    <a:pt x="96381" y="13229"/>
                  </a:cubicBezTo>
                  <a:cubicBezTo>
                    <a:pt x="43115" y="45572"/>
                    <a:pt x="4671" y="110744"/>
                    <a:pt x="0" y="172730"/>
                  </a:cubicBezTo>
                  <a:lnTo>
                    <a:pt x="41306" y="196541"/>
                  </a:lnTo>
                  <a:cubicBezTo>
                    <a:pt x="45977" y="134582"/>
                    <a:pt x="84313" y="69411"/>
                    <a:pt x="137579" y="37041"/>
                  </a:cubicBezTo>
                  <a:close/>
                </a:path>
              </a:pathLst>
            </a:custGeom>
            <a:solidFill>
              <a:schemeClr val="accent1"/>
            </a:solidFill>
            <a:ln w="2700" cap="flat">
              <a:noFill/>
              <a:prstDash val="solid"/>
              <a:miter/>
            </a:ln>
          </p:spPr>
          <p:txBody>
            <a:bodyPr rtlCol="0" anchor="ctr"/>
            <a:lstStyle/>
            <a:p>
              <a:endParaRPr lang="de-DE"/>
            </a:p>
          </p:txBody>
        </p:sp>
        <p:sp>
          <p:nvSpPr>
            <p:cNvPr id="24" name="Freihandform: Form 23">
              <a:extLst>
                <a:ext uri="{FF2B5EF4-FFF2-40B4-BE49-F238E27FC236}">
                  <a16:creationId xmlns:a16="http://schemas.microsoft.com/office/drawing/2014/main" id="{01516BEA-F294-5CFC-1038-28A677E3269C}"/>
                </a:ext>
              </a:extLst>
            </p:cNvPr>
            <p:cNvSpPr/>
            <p:nvPr/>
          </p:nvSpPr>
          <p:spPr>
            <a:xfrm>
              <a:off x="8367845" y="2652123"/>
              <a:ext cx="1780106" cy="1701195"/>
            </a:xfrm>
            <a:custGeom>
              <a:avLst/>
              <a:gdLst>
                <a:gd name="connsiteX0" fmla="*/ 5920 w 211733"/>
                <a:gd name="connsiteY0" fmla="*/ 174027 h 202347"/>
                <a:gd name="connsiteX1" fmla="*/ 41611 w 211733"/>
                <a:gd name="connsiteY1" fmla="*/ 194626 h 202347"/>
                <a:gd name="connsiteX2" fmla="*/ 138963 w 211733"/>
                <a:gd name="connsiteY2" fmla="*/ 37475 h 202347"/>
                <a:gd name="connsiteX3" fmla="*/ 139044 w 211733"/>
                <a:gd name="connsiteY3" fmla="*/ 37394 h 202347"/>
                <a:gd name="connsiteX4" fmla="*/ 188206 w 211733"/>
                <a:gd name="connsiteY4" fmla="*/ 24057 h 202347"/>
                <a:gd name="connsiteX5" fmla="*/ 148979 w 211733"/>
                <a:gd name="connsiteY5" fmla="*/ 6239 h 202347"/>
                <a:gd name="connsiteX6" fmla="*/ 100627 w 211733"/>
                <a:gd name="connsiteY6" fmla="*/ 18685 h 202347"/>
                <a:gd name="connsiteX7" fmla="*/ 5920 w 211733"/>
                <a:gd name="connsiteY7" fmla="*/ 174027 h 202347"/>
                <a:gd name="connsiteX8" fmla="*/ 5920 w 211733"/>
                <a:gd name="connsiteY8" fmla="*/ 174027 h 202347"/>
                <a:gd name="connsiteX9" fmla="*/ 44175 w 211733"/>
                <a:gd name="connsiteY9" fmla="*/ 202348 h 202347"/>
                <a:gd name="connsiteX10" fmla="*/ 42690 w 211733"/>
                <a:gd name="connsiteY10" fmla="*/ 201970 h 202347"/>
                <a:gd name="connsiteX11" fmla="*/ 1493 w 211733"/>
                <a:gd name="connsiteY11" fmla="*/ 178131 h 202347"/>
                <a:gd name="connsiteX12" fmla="*/ 8 w 211733"/>
                <a:gd name="connsiteY12" fmla="*/ 175404 h 202347"/>
                <a:gd name="connsiteX13" fmla="*/ 97765 w 211733"/>
                <a:gd name="connsiteY13" fmla="*/ 13636 h 202347"/>
                <a:gd name="connsiteX14" fmla="*/ 149735 w 211733"/>
                <a:gd name="connsiteY14" fmla="*/ 461 h 202347"/>
                <a:gd name="connsiteX15" fmla="*/ 198195 w 211733"/>
                <a:gd name="connsiteY15" fmla="*/ 23328 h 202347"/>
                <a:gd name="connsiteX16" fmla="*/ 210236 w 211733"/>
                <a:gd name="connsiteY16" fmla="*/ 30618 h 202347"/>
                <a:gd name="connsiteX17" fmla="*/ 211397 w 211733"/>
                <a:gd name="connsiteY17" fmla="*/ 34559 h 202347"/>
                <a:gd name="connsiteX18" fmla="*/ 207428 w 211733"/>
                <a:gd name="connsiteY18" fmla="*/ 35720 h 202347"/>
                <a:gd name="connsiteX19" fmla="*/ 141933 w 211733"/>
                <a:gd name="connsiteY19" fmla="*/ 42442 h 202347"/>
                <a:gd name="connsiteX20" fmla="*/ 47037 w 211733"/>
                <a:gd name="connsiteY20" fmla="*/ 199621 h 202347"/>
                <a:gd name="connsiteX21" fmla="*/ 45471 w 211733"/>
                <a:gd name="connsiteY21" fmla="*/ 201970 h 202347"/>
                <a:gd name="connsiteX22" fmla="*/ 44175 w 211733"/>
                <a:gd name="connsiteY22" fmla="*/ 202321 h 2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1733" h="202347">
                  <a:moveTo>
                    <a:pt x="5920" y="174027"/>
                  </a:moveTo>
                  <a:lnTo>
                    <a:pt x="41611" y="194626"/>
                  </a:lnTo>
                  <a:cubicBezTo>
                    <a:pt x="47955" y="131939"/>
                    <a:pt x="86588" y="69224"/>
                    <a:pt x="138963" y="37475"/>
                  </a:cubicBezTo>
                  <a:lnTo>
                    <a:pt x="139044" y="37394"/>
                  </a:lnTo>
                  <a:cubicBezTo>
                    <a:pt x="152840" y="29862"/>
                    <a:pt x="169821" y="22383"/>
                    <a:pt x="188206" y="24057"/>
                  </a:cubicBezTo>
                  <a:cubicBezTo>
                    <a:pt x="174924" y="15985"/>
                    <a:pt x="160048" y="7616"/>
                    <a:pt x="148979" y="6239"/>
                  </a:cubicBezTo>
                  <a:cubicBezTo>
                    <a:pt x="130513" y="3971"/>
                    <a:pt x="113451" y="11692"/>
                    <a:pt x="100627" y="18685"/>
                  </a:cubicBezTo>
                  <a:cubicBezTo>
                    <a:pt x="49170" y="49894"/>
                    <a:pt x="11266" y="112177"/>
                    <a:pt x="5920" y="174027"/>
                  </a:cubicBezTo>
                  <a:lnTo>
                    <a:pt x="5920" y="174027"/>
                  </a:lnTo>
                  <a:close/>
                  <a:moveTo>
                    <a:pt x="44175" y="202348"/>
                  </a:moveTo>
                  <a:cubicBezTo>
                    <a:pt x="43662" y="202348"/>
                    <a:pt x="43177" y="202213"/>
                    <a:pt x="42690" y="201970"/>
                  </a:cubicBezTo>
                  <a:lnTo>
                    <a:pt x="1493" y="178131"/>
                  </a:lnTo>
                  <a:cubicBezTo>
                    <a:pt x="494" y="177591"/>
                    <a:pt x="-73" y="176511"/>
                    <a:pt x="8" y="175404"/>
                  </a:cubicBezTo>
                  <a:cubicBezTo>
                    <a:pt x="4867" y="111205"/>
                    <a:pt x="44094" y="46168"/>
                    <a:pt x="97765" y="13636"/>
                  </a:cubicBezTo>
                  <a:cubicBezTo>
                    <a:pt x="111399" y="6158"/>
                    <a:pt x="129541" y="-2049"/>
                    <a:pt x="149735" y="461"/>
                  </a:cubicBezTo>
                  <a:cubicBezTo>
                    <a:pt x="164044" y="2216"/>
                    <a:pt x="182186" y="13420"/>
                    <a:pt x="198195" y="23328"/>
                  </a:cubicBezTo>
                  <a:cubicBezTo>
                    <a:pt x="202434" y="25974"/>
                    <a:pt x="206564" y="28485"/>
                    <a:pt x="210236" y="30618"/>
                  </a:cubicBezTo>
                  <a:cubicBezTo>
                    <a:pt x="211640" y="31401"/>
                    <a:pt x="212126" y="33155"/>
                    <a:pt x="211397" y="34559"/>
                  </a:cubicBezTo>
                  <a:cubicBezTo>
                    <a:pt x="210587" y="35936"/>
                    <a:pt x="208859" y="36476"/>
                    <a:pt x="207428" y="35720"/>
                  </a:cubicBezTo>
                  <a:cubicBezTo>
                    <a:pt x="183401" y="23112"/>
                    <a:pt x="159859" y="32669"/>
                    <a:pt x="141933" y="42442"/>
                  </a:cubicBezTo>
                  <a:cubicBezTo>
                    <a:pt x="89909" y="74056"/>
                    <a:pt x="51735" y="137230"/>
                    <a:pt x="47037" y="199621"/>
                  </a:cubicBezTo>
                  <a:cubicBezTo>
                    <a:pt x="46956" y="200620"/>
                    <a:pt x="46362" y="201484"/>
                    <a:pt x="45471" y="201970"/>
                  </a:cubicBezTo>
                  <a:cubicBezTo>
                    <a:pt x="45066" y="202186"/>
                    <a:pt x="44580" y="202321"/>
                    <a:pt x="44175" y="202321"/>
                  </a:cubicBezTo>
                  <a:close/>
                </a:path>
              </a:pathLst>
            </a:custGeom>
            <a:solidFill>
              <a:srgbClr val="000000"/>
            </a:solidFill>
            <a:ln w="2700" cap="flat">
              <a:noFill/>
              <a:prstDash val="solid"/>
              <a:miter/>
            </a:ln>
          </p:spPr>
          <p:txBody>
            <a:bodyPr rtlCol="0" anchor="ctr"/>
            <a:lstStyle/>
            <a:p>
              <a:endParaRPr lang="de-DE"/>
            </a:p>
          </p:txBody>
        </p:sp>
        <p:sp>
          <p:nvSpPr>
            <p:cNvPr id="25" name="Freihandform: Form 24">
              <a:extLst>
                <a:ext uri="{FF2B5EF4-FFF2-40B4-BE49-F238E27FC236}">
                  <a16:creationId xmlns:a16="http://schemas.microsoft.com/office/drawing/2014/main" id="{2AF685B4-B9F1-0BE6-2817-8D4E08C06D6E}"/>
                </a:ext>
              </a:extLst>
            </p:cNvPr>
            <p:cNvSpPr/>
            <p:nvPr/>
          </p:nvSpPr>
          <p:spPr>
            <a:xfrm>
              <a:off x="8721776" y="1552968"/>
              <a:ext cx="1165271" cy="1402180"/>
            </a:xfrm>
            <a:custGeom>
              <a:avLst/>
              <a:gdLst>
                <a:gd name="connsiteX0" fmla="*/ 138576 w 138602"/>
                <a:gd name="connsiteY0" fmla="*/ 27637 h 166781"/>
                <a:gd name="connsiteX1" fmla="*/ 86633 w 138602"/>
                <a:gd name="connsiteY1" fmla="*/ 289 h 166781"/>
                <a:gd name="connsiteX2" fmla="*/ 16926 w 138602"/>
                <a:gd name="connsiteY2" fmla="*/ 142970 h 166781"/>
                <a:gd name="connsiteX3" fmla="*/ 58232 w 138602"/>
                <a:gd name="connsiteY3" fmla="*/ 166782 h 166781"/>
                <a:gd name="connsiteX4" fmla="*/ 138603 w 138602"/>
                <a:gd name="connsiteY4" fmla="*/ 27637 h 166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602" h="166781">
                  <a:moveTo>
                    <a:pt x="138576" y="27637"/>
                  </a:moveTo>
                  <a:cubicBezTo>
                    <a:pt x="126022" y="20402"/>
                    <a:pt x="98026" y="1720"/>
                    <a:pt x="86633" y="289"/>
                  </a:cubicBezTo>
                  <a:cubicBezTo>
                    <a:pt x="30559" y="-6676"/>
                    <a:pt x="-30320" y="114326"/>
                    <a:pt x="16926" y="142970"/>
                  </a:cubicBezTo>
                  <a:lnTo>
                    <a:pt x="58232" y="166782"/>
                  </a:lnTo>
                  <a:cubicBezTo>
                    <a:pt x="6370" y="133872"/>
                    <a:pt x="84257" y="-818"/>
                    <a:pt x="138603" y="27637"/>
                  </a:cubicBezTo>
                  <a:close/>
                </a:path>
              </a:pathLst>
            </a:custGeom>
            <a:solidFill>
              <a:schemeClr val="tx2"/>
            </a:solidFill>
            <a:ln w="2700" cap="flat">
              <a:noFill/>
              <a:prstDash val="solid"/>
              <a:miter/>
            </a:ln>
          </p:spPr>
          <p:txBody>
            <a:bodyPr rtlCol="0" anchor="ctr"/>
            <a:lstStyle/>
            <a:p>
              <a:endParaRPr lang="de-DE"/>
            </a:p>
          </p:txBody>
        </p:sp>
        <p:sp>
          <p:nvSpPr>
            <p:cNvPr id="26" name="Freihandform: Form 25">
              <a:extLst>
                <a:ext uri="{FF2B5EF4-FFF2-40B4-BE49-F238E27FC236}">
                  <a16:creationId xmlns:a16="http://schemas.microsoft.com/office/drawing/2014/main" id="{D13A48DD-788A-C53C-4ACD-0F7C287BA619}"/>
                </a:ext>
              </a:extLst>
            </p:cNvPr>
            <p:cNvSpPr/>
            <p:nvPr/>
          </p:nvSpPr>
          <p:spPr>
            <a:xfrm>
              <a:off x="8697000" y="1528595"/>
              <a:ext cx="1214092" cy="1451060"/>
            </a:xfrm>
            <a:custGeom>
              <a:avLst/>
              <a:gdLst>
                <a:gd name="connsiteX0" fmla="*/ 84882 w 144409"/>
                <a:gd name="connsiteY0" fmla="*/ 5833 h 172595"/>
                <a:gd name="connsiteX1" fmla="*/ 11747 w 144409"/>
                <a:gd name="connsiteY1" fmla="*/ 78672 h 172595"/>
                <a:gd name="connsiteX2" fmla="*/ 21439 w 144409"/>
                <a:gd name="connsiteY2" fmla="*/ 143412 h 172595"/>
                <a:gd name="connsiteX3" fmla="*/ 46438 w 144409"/>
                <a:gd name="connsiteY3" fmla="*/ 157855 h 172595"/>
                <a:gd name="connsiteX4" fmla="*/ 59019 w 144409"/>
                <a:gd name="connsiteY4" fmla="*/ 75649 h 172595"/>
                <a:gd name="connsiteX5" fmla="*/ 124514 w 144409"/>
                <a:gd name="connsiteY5" fmla="*/ 23706 h 172595"/>
                <a:gd name="connsiteX6" fmla="*/ 89148 w 144409"/>
                <a:gd name="connsiteY6" fmla="*/ 6076 h 172595"/>
                <a:gd name="connsiteX7" fmla="*/ 84882 w 144409"/>
                <a:gd name="connsiteY7" fmla="*/ 5806 h 172595"/>
                <a:gd name="connsiteX8" fmla="*/ 84882 w 144409"/>
                <a:gd name="connsiteY8" fmla="*/ 5806 h 172595"/>
                <a:gd name="connsiteX9" fmla="*/ 61152 w 144409"/>
                <a:gd name="connsiteY9" fmla="*/ 172596 h 172595"/>
                <a:gd name="connsiteX10" fmla="*/ 59667 w 144409"/>
                <a:gd name="connsiteY10" fmla="*/ 172218 h 172595"/>
                <a:gd name="connsiteX11" fmla="*/ 18469 w 144409"/>
                <a:gd name="connsiteY11" fmla="*/ 148379 h 172595"/>
                <a:gd name="connsiteX12" fmla="*/ 6239 w 144409"/>
                <a:gd name="connsiteY12" fmla="*/ 76728 h 172595"/>
                <a:gd name="connsiteX13" fmla="*/ 89877 w 144409"/>
                <a:gd name="connsiteY13" fmla="*/ 326 h 172595"/>
                <a:gd name="connsiteX14" fmla="*/ 132911 w 144409"/>
                <a:gd name="connsiteY14" fmla="*/ 22005 h 172595"/>
                <a:gd name="connsiteX15" fmla="*/ 142900 w 144409"/>
                <a:gd name="connsiteY15" fmla="*/ 28052 h 172595"/>
                <a:gd name="connsiteX16" fmla="*/ 144061 w 144409"/>
                <a:gd name="connsiteY16" fmla="*/ 31967 h 172595"/>
                <a:gd name="connsiteX17" fmla="*/ 140119 w 144409"/>
                <a:gd name="connsiteY17" fmla="*/ 33128 h 172595"/>
                <a:gd name="connsiteX18" fmla="*/ 64013 w 144409"/>
                <a:gd name="connsiteY18" fmla="*/ 78537 h 172595"/>
                <a:gd name="connsiteX19" fmla="*/ 62718 w 144409"/>
                <a:gd name="connsiteY19" fmla="*/ 167250 h 172595"/>
                <a:gd name="connsiteX20" fmla="*/ 63635 w 144409"/>
                <a:gd name="connsiteY20" fmla="*/ 171219 h 172595"/>
                <a:gd name="connsiteX21" fmla="*/ 61152 w 144409"/>
                <a:gd name="connsiteY21" fmla="*/ 172596 h 17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4409" h="172595">
                  <a:moveTo>
                    <a:pt x="84882" y="5833"/>
                  </a:moveTo>
                  <a:cubicBezTo>
                    <a:pt x="55158" y="5833"/>
                    <a:pt x="24300" y="42523"/>
                    <a:pt x="11747" y="78672"/>
                  </a:cubicBezTo>
                  <a:cubicBezTo>
                    <a:pt x="1164" y="109152"/>
                    <a:pt x="4781" y="133342"/>
                    <a:pt x="21439" y="143412"/>
                  </a:cubicBezTo>
                  <a:lnTo>
                    <a:pt x="46438" y="157855"/>
                  </a:lnTo>
                  <a:cubicBezTo>
                    <a:pt x="35126" y="136096"/>
                    <a:pt x="43496" y="102511"/>
                    <a:pt x="59019" y="75649"/>
                  </a:cubicBezTo>
                  <a:cubicBezTo>
                    <a:pt x="74596" y="48570"/>
                    <a:pt x="99893" y="24354"/>
                    <a:pt x="124514" y="23706"/>
                  </a:cubicBezTo>
                  <a:cubicBezTo>
                    <a:pt x="112123" y="16146"/>
                    <a:pt x="96383" y="6967"/>
                    <a:pt x="89148" y="6076"/>
                  </a:cubicBezTo>
                  <a:cubicBezTo>
                    <a:pt x="87744" y="5914"/>
                    <a:pt x="86259" y="5806"/>
                    <a:pt x="84882" y="5806"/>
                  </a:cubicBezTo>
                  <a:lnTo>
                    <a:pt x="84882" y="5806"/>
                  </a:lnTo>
                  <a:close/>
                  <a:moveTo>
                    <a:pt x="61152" y="172596"/>
                  </a:moveTo>
                  <a:cubicBezTo>
                    <a:pt x="60666" y="172596"/>
                    <a:pt x="60153" y="172461"/>
                    <a:pt x="59667" y="172218"/>
                  </a:cubicBezTo>
                  <a:lnTo>
                    <a:pt x="18469" y="148379"/>
                  </a:lnTo>
                  <a:cubicBezTo>
                    <a:pt x="-726" y="136771"/>
                    <a:pt x="-5235" y="110016"/>
                    <a:pt x="6239" y="76728"/>
                  </a:cubicBezTo>
                  <a:cubicBezTo>
                    <a:pt x="20440" y="35827"/>
                    <a:pt x="55644" y="-4021"/>
                    <a:pt x="89877" y="326"/>
                  </a:cubicBezTo>
                  <a:cubicBezTo>
                    <a:pt x="99407" y="1514"/>
                    <a:pt x="118035" y="12853"/>
                    <a:pt x="132911" y="22005"/>
                  </a:cubicBezTo>
                  <a:cubicBezTo>
                    <a:pt x="136771" y="24354"/>
                    <a:pt x="140200" y="26459"/>
                    <a:pt x="142900" y="28052"/>
                  </a:cubicBezTo>
                  <a:cubicBezTo>
                    <a:pt x="144304" y="28835"/>
                    <a:pt x="144817" y="30590"/>
                    <a:pt x="144061" y="31967"/>
                  </a:cubicBezTo>
                  <a:cubicBezTo>
                    <a:pt x="143251" y="33344"/>
                    <a:pt x="141523" y="33830"/>
                    <a:pt x="140119" y="33128"/>
                  </a:cubicBezTo>
                  <a:cubicBezTo>
                    <a:pt x="113851" y="19332"/>
                    <a:pt x="82237" y="47031"/>
                    <a:pt x="64013" y="78537"/>
                  </a:cubicBezTo>
                  <a:cubicBezTo>
                    <a:pt x="45817" y="110124"/>
                    <a:pt x="37583" y="151322"/>
                    <a:pt x="62718" y="167250"/>
                  </a:cubicBezTo>
                  <a:cubicBezTo>
                    <a:pt x="64013" y="168087"/>
                    <a:pt x="64445" y="169842"/>
                    <a:pt x="63635" y="171219"/>
                  </a:cubicBezTo>
                  <a:cubicBezTo>
                    <a:pt x="63069" y="172110"/>
                    <a:pt x="62151" y="172596"/>
                    <a:pt x="61152" y="172596"/>
                  </a:cubicBezTo>
                  <a:close/>
                </a:path>
              </a:pathLst>
            </a:custGeom>
            <a:solidFill>
              <a:srgbClr val="000000"/>
            </a:solidFill>
            <a:ln w="2700" cap="flat">
              <a:noFill/>
              <a:prstDash val="solid"/>
              <a:miter/>
            </a:ln>
          </p:spPr>
          <p:txBody>
            <a:bodyPr rtlCol="0" anchor="ctr"/>
            <a:lstStyle/>
            <a:p>
              <a:endParaRPr lang="de-DE"/>
            </a:p>
          </p:txBody>
        </p:sp>
        <p:sp>
          <p:nvSpPr>
            <p:cNvPr id="27" name="Freihandform: Form 26">
              <a:extLst>
                <a:ext uri="{FF2B5EF4-FFF2-40B4-BE49-F238E27FC236}">
                  <a16:creationId xmlns:a16="http://schemas.microsoft.com/office/drawing/2014/main" id="{84AB7BDF-C5E3-3B45-901B-7DB8BD8930DA}"/>
                </a:ext>
              </a:extLst>
            </p:cNvPr>
            <p:cNvSpPr/>
            <p:nvPr/>
          </p:nvSpPr>
          <p:spPr>
            <a:xfrm>
              <a:off x="8739238" y="2876775"/>
              <a:ext cx="1620149" cy="1452027"/>
            </a:xfrm>
            <a:custGeom>
              <a:avLst/>
              <a:gdLst>
                <a:gd name="connsiteX0" fmla="*/ 164657 w 192707"/>
                <a:gd name="connsiteY0" fmla="*/ 6434 h 172710"/>
                <a:gd name="connsiteX1" fmla="*/ 28077 w 192707"/>
                <a:gd name="connsiteY1" fmla="*/ 85293 h 172710"/>
                <a:gd name="connsiteX2" fmla="*/ 0 w 192707"/>
                <a:gd name="connsiteY2" fmla="*/ 172711 h 172710"/>
                <a:gd name="connsiteX3" fmla="*/ 192707 w 192707"/>
                <a:gd name="connsiteY3" fmla="*/ 61482 h 172710"/>
                <a:gd name="connsiteX4" fmla="*/ 164657 w 192707"/>
                <a:gd name="connsiteY4" fmla="*/ 6461 h 17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707" h="172710">
                  <a:moveTo>
                    <a:pt x="164657" y="6434"/>
                  </a:moveTo>
                  <a:cubicBezTo>
                    <a:pt x="126888" y="-15353"/>
                    <a:pt x="65738" y="19987"/>
                    <a:pt x="28077" y="85293"/>
                  </a:cubicBezTo>
                  <a:cubicBezTo>
                    <a:pt x="11960" y="113047"/>
                    <a:pt x="1620" y="144040"/>
                    <a:pt x="0" y="172711"/>
                  </a:cubicBezTo>
                  <a:lnTo>
                    <a:pt x="192707" y="61482"/>
                  </a:lnTo>
                  <a:cubicBezTo>
                    <a:pt x="191087" y="34673"/>
                    <a:pt x="180666" y="15694"/>
                    <a:pt x="164657" y="6461"/>
                  </a:cubicBezTo>
                  <a:close/>
                </a:path>
              </a:pathLst>
            </a:custGeom>
            <a:solidFill>
              <a:srgbClr val="F5F0EB"/>
            </a:solidFill>
            <a:ln w="2700" cap="flat">
              <a:noFill/>
              <a:prstDash val="solid"/>
              <a:miter/>
            </a:ln>
          </p:spPr>
          <p:txBody>
            <a:bodyPr rtlCol="0" anchor="ctr"/>
            <a:lstStyle/>
            <a:p>
              <a:endParaRPr lang="de-DE"/>
            </a:p>
          </p:txBody>
        </p:sp>
        <p:sp>
          <p:nvSpPr>
            <p:cNvPr id="28" name="Freihandform: Form 27">
              <a:extLst>
                <a:ext uri="{FF2B5EF4-FFF2-40B4-BE49-F238E27FC236}">
                  <a16:creationId xmlns:a16="http://schemas.microsoft.com/office/drawing/2014/main" id="{67030EB1-3148-9D9A-B4F4-B3A0276EDA1B}"/>
                </a:ext>
              </a:extLst>
            </p:cNvPr>
            <p:cNvSpPr/>
            <p:nvPr/>
          </p:nvSpPr>
          <p:spPr>
            <a:xfrm>
              <a:off x="8714504" y="2853226"/>
              <a:ext cx="1669466" cy="1500546"/>
            </a:xfrm>
            <a:custGeom>
              <a:avLst/>
              <a:gdLst>
                <a:gd name="connsiteX0" fmla="*/ 142303 w 198573"/>
                <a:gd name="connsiteY0" fmla="*/ 5671 h 178481"/>
                <a:gd name="connsiteX1" fmla="*/ 33450 w 198573"/>
                <a:gd name="connsiteY1" fmla="*/ 89552 h 178481"/>
                <a:gd name="connsiteX2" fmla="*/ 6209 w 198573"/>
                <a:gd name="connsiteY2" fmla="*/ 170247 h 178481"/>
                <a:gd name="connsiteX3" fmla="*/ 192626 w 198573"/>
                <a:gd name="connsiteY3" fmla="*/ 62663 h 178481"/>
                <a:gd name="connsiteX4" fmla="*/ 166115 w 198573"/>
                <a:gd name="connsiteY4" fmla="*/ 11773 h 178481"/>
                <a:gd name="connsiteX5" fmla="*/ 166115 w 198573"/>
                <a:gd name="connsiteY5" fmla="*/ 11773 h 178481"/>
                <a:gd name="connsiteX6" fmla="*/ 142303 w 198573"/>
                <a:gd name="connsiteY6" fmla="*/ 5671 h 178481"/>
                <a:gd name="connsiteX7" fmla="*/ 142303 w 198573"/>
                <a:gd name="connsiteY7" fmla="*/ 5671 h 178481"/>
                <a:gd name="connsiteX8" fmla="*/ 2943 w 198573"/>
                <a:gd name="connsiteY8" fmla="*/ 178427 h 178481"/>
                <a:gd name="connsiteX9" fmla="*/ 1377 w 198573"/>
                <a:gd name="connsiteY9" fmla="*/ 177995 h 178481"/>
                <a:gd name="connsiteX10" fmla="*/ 0 w 198573"/>
                <a:gd name="connsiteY10" fmla="*/ 175376 h 178481"/>
                <a:gd name="connsiteX11" fmla="*/ 28482 w 198573"/>
                <a:gd name="connsiteY11" fmla="*/ 86663 h 178481"/>
                <a:gd name="connsiteX12" fmla="*/ 169003 w 198573"/>
                <a:gd name="connsiteY12" fmla="*/ 6751 h 178481"/>
                <a:gd name="connsiteX13" fmla="*/ 169003 w 198573"/>
                <a:gd name="connsiteY13" fmla="*/ 6751 h 178481"/>
                <a:gd name="connsiteX14" fmla="*/ 198565 w 198573"/>
                <a:gd name="connsiteY14" fmla="*/ 64147 h 178481"/>
                <a:gd name="connsiteX15" fmla="*/ 197081 w 198573"/>
                <a:gd name="connsiteY15" fmla="*/ 66847 h 178481"/>
                <a:gd name="connsiteX16" fmla="*/ 4347 w 198573"/>
                <a:gd name="connsiteY16" fmla="*/ 178103 h 178481"/>
                <a:gd name="connsiteX17" fmla="*/ 2970 w 198573"/>
                <a:gd name="connsiteY17" fmla="*/ 178481 h 178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8573" h="178481">
                  <a:moveTo>
                    <a:pt x="142303" y="5671"/>
                  </a:moveTo>
                  <a:cubicBezTo>
                    <a:pt x="107341" y="5671"/>
                    <a:pt x="63093" y="38284"/>
                    <a:pt x="33450" y="89552"/>
                  </a:cubicBezTo>
                  <a:cubicBezTo>
                    <a:pt x="18250" y="115901"/>
                    <a:pt x="8666" y="144330"/>
                    <a:pt x="6209" y="170247"/>
                  </a:cubicBezTo>
                  <a:lnTo>
                    <a:pt x="192626" y="62663"/>
                  </a:lnTo>
                  <a:cubicBezTo>
                    <a:pt x="190736" y="38608"/>
                    <a:pt x="181368" y="20574"/>
                    <a:pt x="166115" y="11773"/>
                  </a:cubicBezTo>
                  <a:lnTo>
                    <a:pt x="166115" y="11773"/>
                  </a:lnTo>
                  <a:cubicBezTo>
                    <a:pt x="158987" y="7642"/>
                    <a:pt x="150942" y="5671"/>
                    <a:pt x="142303" y="5671"/>
                  </a:cubicBezTo>
                  <a:lnTo>
                    <a:pt x="142303" y="5671"/>
                  </a:lnTo>
                  <a:close/>
                  <a:moveTo>
                    <a:pt x="2943" y="178427"/>
                  </a:moveTo>
                  <a:cubicBezTo>
                    <a:pt x="2376" y="178427"/>
                    <a:pt x="1863" y="178292"/>
                    <a:pt x="1377" y="177995"/>
                  </a:cubicBezTo>
                  <a:cubicBezTo>
                    <a:pt x="459" y="177455"/>
                    <a:pt x="0" y="176429"/>
                    <a:pt x="0" y="175376"/>
                  </a:cubicBezTo>
                  <a:cubicBezTo>
                    <a:pt x="1647" y="147137"/>
                    <a:pt x="11717" y="115658"/>
                    <a:pt x="28482" y="86663"/>
                  </a:cubicBezTo>
                  <a:cubicBezTo>
                    <a:pt x="66980" y="20061"/>
                    <a:pt x="130046" y="-15819"/>
                    <a:pt x="169003" y="6751"/>
                  </a:cubicBezTo>
                  <a:lnTo>
                    <a:pt x="169003" y="6751"/>
                  </a:lnTo>
                  <a:cubicBezTo>
                    <a:pt x="186417" y="16794"/>
                    <a:pt x="196919" y="37150"/>
                    <a:pt x="198565" y="64147"/>
                  </a:cubicBezTo>
                  <a:cubicBezTo>
                    <a:pt x="198647" y="65227"/>
                    <a:pt x="198079" y="66280"/>
                    <a:pt x="197081" y="66847"/>
                  </a:cubicBezTo>
                  <a:lnTo>
                    <a:pt x="4347" y="178103"/>
                  </a:lnTo>
                  <a:cubicBezTo>
                    <a:pt x="3942" y="178373"/>
                    <a:pt x="3456" y="178481"/>
                    <a:pt x="2970" y="178481"/>
                  </a:cubicBezTo>
                  <a:close/>
                </a:path>
              </a:pathLst>
            </a:custGeom>
            <a:solidFill>
              <a:srgbClr val="000000"/>
            </a:solidFill>
            <a:ln w="2700"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229868AF-DF03-E329-1B0D-10149212ECF5}"/>
                </a:ext>
              </a:extLst>
            </p:cNvPr>
            <p:cNvSpPr/>
            <p:nvPr/>
          </p:nvSpPr>
          <p:spPr>
            <a:xfrm>
              <a:off x="9071075" y="1753533"/>
              <a:ext cx="955105" cy="1235085"/>
            </a:xfrm>
            <a:custGeom>
              <a:avLst/>
              <a:gdLst>
                <a:gd name="connsiteX0" fmla="*/ 113605 w 113604"/>
                <a:gd name="connsiteY0" fmla="*/ 40579 h 146906"/>
                <a:gd name="connsiteX1" fmla="*/ 97028 w 113604"/>
                <a:gd name="connsiteY1" fmla="*/ 3781 h 146906"/>
                <a:gd name="connsiteX2" fmla="*/ 56802 w 113604"/>
                <a:gd name="connsiteY2" fmla="*/ 7750 h 146906"/>
                <a:gd name="connsiteX3" fmla="*/ 16657 w 113604"/>
                <a:gd name="connsiteY3" fmla="*/ 50163 h 146906"/>
                <a:gd name="connsiteX4" fmla="*/ 0 w 113604"/>
                <a:gd name="connsiteY4" fmla="*/ 106155 h 146906"/>
                <a:gd name="connsiteX5" fmla="*/ 16657 w 113604"/>
                <a:gd name="connsiteY5" fmla="*/ 142926 h 146906"/>
                <a:gd name="connsiteX6" fmla="*/ 113605 w 113604"/>
                <a:gd name="connsiteY6" fmla="*/ 40579 h 14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604" h="146906">
                  <a:moveTo>
                    <a:pt x="113605" y="40579"/>
                  </a:moveTo>
                  <a:cubicBezTo>
                    <a:pt x="113605" y="22464"/>
                    <a:pt x="107287" y="9721"/>
                    <a:pt x="97028" y="3781"/>
                  </a:cubicBezTo>
                  <a:cubicBezTo>
                    <a:pt x="86688" y="-2158"/>
                    <a:pt x="72488" y="-1294"/>
                    <a:pt x="56802" y="7750"/>
                  </a:cubicBezTo>
                  <a:cubicBezTo>
                    <a:pt x="41144" y="16794"/>
                    <a:pt x="26943" y="32372"/>
                    <a:pt x="16657" y="50163"/>
                  </a:cubicBezTo>
                  <a:cubicBezTo>
                    <a:pt x="6425" y="67981"/>
                    <a:pt x="0" y="88040"/>
                    <a:pt x="0" y="106155"/>
                  </a:cubicBezTo>
                  <a:cubicBezTo>
                    <a:pt x="0" y="124271"/>
                    <a:pt x="6398" y="136986"/>
                    <a:pt x="16657" y="142926"/>
                  </a:cubicBezTo>
                  <a:cubicBezTo>
                    <a:pt x="52942" y="163903"/>
                    <a:pt x="113605" y="97894"/>
                    <a:pt x="113605" y="40579"/>
                  </a:cubicBezTo>
                  <a:close/>
                </a:path>
              </a:pathLst>
            </a:custGeom>
            <a:solidFill>
              <a:srgbClr val="F5F0EB"/>
            </a:solidFill>
            <a:ln w="2700" cap="flat">
              <a:noFill/>
              <a:prstDash val="solid"/>
              <a:miter/>
            </a:ln>
          </p:spPr>
          <p:txBody>
            <a:bodyPr rtlCol="0" anchor="ctr"/>
            <a:lstStyle/>
            <a:p>
              <a:endParaRPr lang="de-DE"/>
            </a:p>
          </p:txBody>
        </p:sp>
        <p:sp>
          <p:nvSpPr>
            <p:cNvPr id="30" name="Freihandform: Form 29">
              <a:extLst>
                <a:ext uri="{FF2B5EF4-FFF2-40B4-BE49-F238E27FC236}">
                  <a16:creationId xmlns:a16="http://schemas.microsoft.com/office/drawing/2014/main" id="{FDF179C8-862E-F7E1-4996-1E52F157D37A}"/>
                </a:ext>
              </a:extLst>
            </p:cNvPr>
            <p:cNvSpPr/>
            <p:nvPr/>
          </p:nvSpPr>
          <p:spPr>
            <a:xfrm>
              <a:off x="9047022" y="1728933"/>
              <a:ext cx="1004363" cy="1283864"/>
            </a:xfrm>
            <a:custGeom>
              <a:avLst/>
              <a:gdLst>
                <a:gd name="connsiteX0" fmla="*/ 85042 w 119463"/>
                <a:gd name="connsiteY0" fmla="*/ 5816 h 152708"/>
                <a:gd name="connsiteX1" fmla="*/ 61149 w 119463"/>
                <a:gd name="connsiteY1" fmla="*/ 13213 h 152708"/>
                <a:gd name="connsiteX2" fmla="*/ 22084 w 119463"/>
                <a:gd name="connsiteY2" fmla="*/ 54573 h 152708"/>
                <a:gd name="connsiteX3" fmla="*/ 5750 w 119463"/>
                <a:gd name="connsiteY3" fmla="*/ 109108 h 152708"/>
                <a:gd name="connsiteX4" fmla="*/ 21031 w 119463"/>
                <a:gd name="connsiteY4" fmla="*/ 143368 h 152708"/>
                <a:gd name="connsiteX5" fmla="*/ 57639 w 119463"/>
                <a:gd name="connsiteY5" fmla="*/ 139885 h 152708"/>
                <a:gd name="connsiteX6" fmla="*/ 113605 w 119463"/>
                <a:gd name="connsiteY6" fmla="*/ 43504 h 152708"/>
                <a:gd name="connsiteX7" fmla="*/ 98405 w 119463"/>
                <a:gd name="connsiteY7" fmla="*/ 9245 h 152708"/>
                <a:gd name="connsiteX8" fmla="*/ 85042 w 119463"/>
                <a:gd name="connsiteY8" fmla="*/ 5843 h 152708"/>
                <a:gd name="connsiteX9" fmla="*/ 85042 w 119463"/>
                <a:gd name="connsiteY9" fmla="*/ 5843 h 152708"/>
                <a:gd name="connsiteX10" fmla="*/ 34719 w 119463"/>
                <a:gd name="connsiteY10" fmla="*/ 152709 h 152708"/>
                <a:gd name="connsiteX11" fmla="*/ 18034 w 119463"/>
                <a:gd name="connsiteY11" fmla="*/ 148362 h 152708"/>
                <a:gd name="connsiteX12" fmla="*/ 0 w 119463"/>
                <a:gd name="connsiteY12" fmla="*/ 109081 h 152708"/>
                <a:gd name="connsiteX13" fmla="*/ 16981 w 119463"/>
                <a:gd name="connsiteY13" fmla="*/ 51631 h 152708"/>
                <a:gd name="connsiteX14" fmla="*/ 58287 w 119463"/>
                <a:gd name="connsiteY14" fmla="*/ 8165 h 152708"/>
                <a:gd name="connsiteX15" fmla="*/ 101294 w 119463"/>
                <a:gd name="connsiteY15" fmla="*/ 4196 h 152708"/>
                <a:gd name="connsiteX16" fmla="*/ 119463 w 119463"/>
                <a:gd name="connsiteY16" fmla="*/ 43477 h 152708"/>
                <a:gd name="connsiteX17" fmla="*/ 60609 w 119463"/>
                <a:gd name="connsiteY17" fmla="*/ 144879 h 152708"/>
                <a:gd name="connsiteX18" fmla="*/ 34746 w 119463"/>
                <a:gd name="connsiteY18" fmla="*/ 152709 h 15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9463" h="152708">
                  <a:moveTo>
                    <a:pt x="85042" y="5816"/>
                  </a:moveTo>
                  <a:cubicBezTo>
                    <a:pt x="77806" y="5816"/>
                    <a:pt x="69599" y="8327"/>
                    <a:pt x="61149" y="13213"/>
                  </a:cubicBezTo>
                  <a:cubicBezTo>
                    <a:pt x="46381" y="21718"/>
                    <a:pt x="32505" y="36404"/>
                    <a:pt x="22084" y="54573"/>
                  </a:cubicBezTo>
                  <a:cubicBezTo>
                    <a:pt x="11582" y="72743"/>
                    <a:pt x="5750" y="92073"/>
                    <a:pt x="5750" y="109108"/>
                  </a:cubicBezTo>
                  <a:cubicBezTo>
                    <a:pt x="5750" y="126143"/>
                    <a:pt x="11177" y="137698"/>
                    <a:pt x="21031" y="143368"/>
                  </a:cubicBezTo>
                  <a:cubicBezTo>
                    <a:pt x="33666" y="150684"/>
                    <a:pt x="47947" y="145527"/>
                    <a:pt x="57639" y="139885"/>
                  </a:cubicBezTo>
                  <a:cubicBezTo>
                    <a:pt x="84556" y="124361"/>
                    <a:pt x="113605" y="83083"/>
                    <a:pt x="113605" y="43504"/>
                  </a:cubicBezTo>
                  <a:cubicBezTo>
                    <a:pt x="113605" y="27063"/>
                    <a:pt x="108178" y="14914"/>
                    <a:pt x="98405" y="9245"/>
                  </a:cubicBezTo>
                  <a:cubicBezTo>
                    <a:pt x="94464" y="6977"/>
                    <a:pt x="89982" y="5843"/>
                    <a:pt x="85042" y="5843"/>
                  </a:cubicBezTo>
                  <a:lnTo>
                    <a:pt x="85042" y="5843"/>
                  </a:lnTo>
                  <a:close/>
                  <a:moveTo>
                    <a:pt x="34719" y="152709"/>
                  </a:moveTo>
                  <a:cubicBezTo>
                    <a:pt x="28644" y="152709"/>
                    <a:pt x="23056" y="151278"/>
                    <a:pt x="18034" y="148362"/>
                  </a:cubicBezTo>
                  <a:cubicBezTo>
                    <a:pt x="6371" y="141613"/>
                    <a:pt x="0" y="127655"/>
                    <a:pt x="0" y="109081"/>
                  </a:cubicBezTo>
                  <a:cubicBezTo>
                    <a:pt x="0" y="90507"/>
                    <a:pt x="5993" y="70691"/>
                    <a:pt x="16981" y="51631"/>
                  </a:cubicBezTo>
                  <a:cubicBezTo>
                    <a:pt x="27996" y="32625"/>
                    <a:pt x="42602" y="17182"/>
                    <a:pt x="58287" y="8165"/>
                  </a:cubicBezTo>
                  <a:cubicBezTo>
                    <a:pt x="74378" y="-1149"/>
                    <a:pt x="89631" y="-2526"/>
                    <a:pt x="101294" y="4196"/>
                  </a:cubicBezTo>
                  <a:cubicBezTo>
                    <a:pt x="112984" y="10919"/>
                    <a:pt x="119463" y="24876"/>
                    <a:pt x="119463" y="43477"/>
                  </a:cubicBezTo>
                  <a:cubicBezTo>
                    <a:pt x="119463" y="85107"/>
                    <a:pt x="88929" y="128546"/>
                    <a:pt x="60609" y="144879"/>
                  </a:cubicBezTo>
                  <a:cubicBezTo>
                    <a:pt x="51565" y="150090"/>
                    <a:pt x="42791" y="152709"/>
                    <a:pt x="34746" y="152709"/>
                  </a:cubicBezTo>
                  <a:close/>
                </a:path>
              </a:pathLst>
            </a:custGeom>
            <a:solidFill>
              <a:srgbClr val="000000"/>
            </a:solidFill>
            <a:ln w="2700" cap="flat">
              <a:noFill/>
              <a:prstDash val="solid"/>
              <a:miter/>
            </a:ln>
          </p:spPr>
          <p:txBody>
            <a:bodyPr rtlCol="0" anchor="ctr"/>
            <a:lstStyle/>
            <a:p>
              <a:endParaRPr lang="de-DE"/>
            </a:p>
          </p:txBody>
        </p:sp>
        <p:sp>
          <p:nvSpPr>
            <p:cNvPr id="31" name="Freihandform: Form 30">
              <a:extLst>
                <a:ext uri="{FF2B5EF4-FFF2-40B4-BE49-F238E27FC236}">
                  <a16:creationId xmlns:a16="http://schemas.microsoft.com/office/drawing/2014/main" id="{FF5B612C-8666-E499-C82D-B7A00AAFEAE1}"/>
                </a:ext>
              </a:extLst>
            </p:cNvPr>
            <p:cNvSpPr/>
            <p:nvPr/>
          </p:nvSpPr>
          <p:spPr>
            <a:xfrm>
              <a:off x="9589478" y="2919367"/>
              <a:ext cx="1262216" cy="1715403"/>
            </a:xfrm>
            <a:custGeom>
              <a:avLst/>
              <a:gdLst>
                <a:gd name="connsiteX0" fmla="*/ 150106 w 150133"/>
                <a:gd name="connsiteY0" fmla="*/ 16594 h 204037"/>
                <a:gd name="connsiteX1" fmla="*/ 125809 w 150133"/>
                <a:gd name="connsiteY1" fmla="*/ 2529 h 204037"/>
                <a:gd name="connsiteX2" fmla="*/ 122866 w 150133"/>
                <a:gd name="connsiteY2" fmla="*/ 1557 h 204037"/>
                <a:gd name="connsiteX3" fmla="*/ 103320 w 150133"/>
                <a:gd name="connsiteY3" fmla="*/ 612 h 204037"/>
                <a:gd name="connsiteX4" fmla="*/ 57694 w 150133"/>
                <a:gd name="connsiteY4" fmla="*/ 24370 h 204037"/>
                <a:gd name="connsiteX5" fmla="*/ 406 w 150133"/>
                <a:gd name="connsiteY5" fmla="*/ 134384 h 204037"/>
                <a:gd name="connsiteX6" fmla="*/ 6075 w 150133"/>
                <a:gd name="connsiteY6" fmla="*/ 174745 h 204037"/>
                <a:gd name="connsiteX7" fmla="*/ 15255 w 150133"/>
                <a:gd name="connsiteY7" fmla="*/ 187974 h 204037"/>
                <a:gd name="connsiteX8" fmla="*/ 17549 w 150133"/>
                <a:gd name="connsiteY8" fmla="*/ 189998 h 204037"/>
                <a:gd name="connsiteX9" fmla="*/ 41847 w 150133"/>
                <a:gd name="connsiteY9" fmla="*/ 204037 h 204037"/>
                <a:gd name="connsiteX10" fmla="*/ 37419 w 150133"/>
                <a:gd name="connsiteY10" fmla="*/ 199771 h 204037"/>
                <a:gd name="connsiteX11" fmla="*/ 27754 w 150133"/>
                <a:gd name="connsiteY11" fmla="*/ 182115 h 204037"/>
                <a:gd name="connsiteX12" fmla="*/ 27754 w 150133"/>
                <a:gd name="connsiteY12" fmla="*/ 129281 h 204037"/>
                <a:gd name="connsiteX13" fmla="*/ 93331 w 150133"/>
                <a:gd name="connsiteY13" fmla="*/ 29499 h 204037"/>
                <a:gd name="connsiteX14" fmla="*/ 134556 w 150133"/>
                <a:gd name="connsiteY14" fmla="*/ 14030 h 204037"/>
                <a:gd name="connsiteX15" fmla="*/ 147272 w 150133"/>
                <a:gd name="connsiteY15" fmla="*/ 15596 h 204037"/>
                <a:gd name="connsiteX16" fmla="*/ 150133 w 150133"/>
                <a:gd name="connsiteY16" fmla="*/ 16568 h 2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0133" h="204037">
                  <a:moveTo>
                    <a:pt x="150106" y="16594"/>
                  </a:moveTo>
                  <a:lnTo>
                    <a:pt x="125809" y="2529"/>
                  </a:lnTo>
                  <a:lnTo>
                    <a:pt x="122866" y="1557"/>
                  </a:lnTo>
                  <a:cubicBezTo>
                    <a:pt x="116630" y="-225"/>
                    <a:pt x="109664" y="-387"/>
                    <a:pt x="103320" y="612"/>
                  </a:cubicBezTo>
                  <a:cubicBezTo>
                    <a:pt x="86663" y="3177"/>
                    <a:pt x="70167" y="13463"/>
                    <a:pt x="57694" y="24370"/>
                  </a:cubicBezTo>
                  <a:cubicBezTo>
                    <a:pt x="27646" y="50611"/>
                    <a:pt x="3673" y="94455"/>
                    <a:pt x="406" y="134384"/>
                  </a:cubicBezTo>
                  <a:cubicBezTo>
                    <a:pt x="-755" y="147613"/>
                    <a:pt x="406" y="162569"/>
                    <a:pt x="6075" y="174745"/>
                  </a:cubicBezTo>
                  <a:cubicBezTo>
                    <a:pt x="8208" y="179497"/>
                    <a:pt x="11502" y="184356"/>
                    <a:pt x="15255" y="187974"/>
                  </a:cubicBezTo>
                  <a:lnTo>
                    <a:pt x="17549" y="189998"/>
                  </a:lnTo>
                  <a:lnTo>
                    <a:pt x="41847" y="204037"/>
                  </a:lnTo>
                  <a:cubicBezTo>
                    <a:pt x="40281" y="202606"/>
                    <a:pt x="38904" y="201391"/>
                    <a:pt x="37419" y="199771"/>
                  </a:cubicBezTo>
                  <a:cubicBezTo>
                    <a:pt x="33073" y="194831"/>
                    <a:pt x="29779" y="188379"/>
                    <a:pt x="27754" y="182115"/>
                  </a:cubicBezTo>
                  <a:cubicBezTo>
                    <a:pt x="22490" y="165647"/>
                    <a:pt x="23894" y="145885"/>
                    <a:pt x="27754" y="129281"/>
                  </a:cubicBezTo>
                  <a:cubicBezTo>
                    <a:pt x="36529" y="91863"/>
                    <a:pt x="61663" y="51556"/>
                    <a:pt x="93331" y="29499"/>
                  </a:cubicBezTo>
                  <a:cubicBezTo>
                    <a:pt x="105156" y="21319"/>
                    <a:pt x="120004" y="14327"/>
                    <a:pt x="134556" y="14030"/>
                  </a:cubicBezTo>
                  <a:cubicBezTo>
                    <a:pt x="138659" y="13922"/>
                    <a:pt x="143330" y="14462"/>
                    <a:pt x="147272" y="15596"/>
                  </a:cubicBezTo>
                  <a:lnTo>
                    <a:pt x="150133" y="16568"/>
                  </a:lnTo>
                  <a:close/>
                </a:path>
              </a:pathLst>
            </a:custGeom>
            <a:solidFill>
              <a:schemeClr val="tx2"/>
            </a:solidFill>
            <a:ln w="2700" cap="flat">
              <a:noFill/>
              <a:prstDash val="solid"/>
              <a:miter/>
            </a:ln>
          </p:spPr>
          <p:txBody>
            <a:bodyPr rtlCol="0" anchor="ctr"/>
            <a:lstStyle/>
            <a:p>
              <a:endParaRPr lang="de-DE"/>
            </a:p>
          </p:txBody>
        </p:sp>
        <p:sp>
          <p:nvSpPr>
            <p:cNvPr id="32" name="Freihandform: Form 31">
              <a:extLst>
                <a:ext uri="{FF2B5EF4-FFF2-40B4-BE49-F238E27FC236}">
                  <a16:creationId xmlns:a16="http://schemas.microsoft.com/office/drawing/2014/main" id="{339E780E-FEEF-89EC-77AD-0DA40D4896D4}"/>
                </a:ext>
              </a:extLst>
            </p:cNvPr>
            <p:cNvSpPr/>
            <p:nvPr/>
          </p:nvSpPr>
          <p:spPr>
            <a:xfrm>
              <a:off x="9564551" y="2894977"/>
              <a:ext cx="1311213" cy="1764300"/>
            </a:xfrm>
            <a:custGeom>
              <a:avLst/>
              <a:gdLst>
                <a:gd name="connsiteX0" fmla="*/ 114087 w 155961"/>
                <a:gd name="connsiteY0" fmla="*/ 5835 h 209853"/>
                <a:gd name="connsiteX1" fmla="*/ 106690 w 155961"/>
                <a:gd name="connsiteY1" fmla="*/ 6402 h 209853"/>
                <a:gd name="connsiteX2" fmla="*/ 62549 w 155961"/>
                <a:gd name="connsiteY2" fmla="*/ 29458 h 209853"/>
                <a:gd name="connsiteX3" fmla="*/ 6233 w 155961"/>
                <a:gd name="connsiteY3" fmla="*/ 137501 h 209853"/>
                <a:gd name="connsiteX4" fmla="*/ 11659 w 155961"/>
                <a:gd name="connsiteY4" fmla="*/ 176431 h 209853"/>
                <a:gd name="connsiteX5" fmla="*/ 20272 w 155961"/>
                <a:gd name="connsiteY5" fmla="*/ 188769 h 209853"/>
                <a:gd name="connsiteX6" fmla="*/ 22404 w 155961"/>
                <a:gd name="connsiteY6" fmla="*/ 190740 h 209853"/>
                <a:gd name="connsiteX7" fmla="*/ 32609 w 155961"/>
                <a:gd name="connsiteY7" fmla="*/ 196571 h 209853"/>
                <a:gd name="connsiteX8" fmla="*/ 28020 w 155961"/>
                <a:gd name="connsiteY8" fmla="*/ 185934 h 209853"/>
                <a:gd name="connsiteX9" fmla="*/ 27939 w 155961"/>
                <a:gd name="connsiteY9" fmla="*/ 131589 h 209853"/>
                <a:gd name="connsiteX10" fmla="*/ 94676 w 155961"/>
                <a:gd name="connsiteY10" fmla="*/ 30052 h 209853"/>
                <a:gd name="connsiteX11" fmla="*/ 137521 w 155961"/>
                <a:gd name="connsiteY11" fmla="*/ 14042 h 209853"/>
                <a:gd name="connsiteX12" fmla="*/ 137845 w 155961"/>
                <a:gd name="connsiteY12" fmla="*/ 14042 h 209853"/>
                <a:gd name="connsiteX13" fmla="*/ 127316 w 155961"/>
                <a:gd name="connsiteY13" fmla="*/ 7968 h 209853"/>
                <a:gd name="connsiteX14" fmla="*/ 124940 w 155961"/>
                <a:gd name="connsiteY14" fmla="*/ 7239 h 209853"/>
                <a:gd name="connsiteX15" fmla="*/ 114087 w 155961"/>
                <a:gd name="connsiteY15" fmla="*/ 5835 h 209853"/>
                <a:gd name="connsiteX16" fmla="*/ 114087 w 155961"/>
                <a:gd name="connsiteY16" fmla="*/ 5835 h 209853"/>
                <a:gd name="connsiteX17" fmla="*/ 44731 w 155961"/>
                <a:gd name="connsiteY17" fmla="*/ 209854 h 209853"/>
                <a:gd name="connsiteX18" fmla="*/ 43408 w 155961"/>
                <a:gd name="connsiteY18" fmla="*/ 209449 h 209853"/>
                <a:gd name="connsiteX19" fmla="*/ 19003 w 155961"/>
                <a:gd name="connsiteY19" fmla="*/ 195410 h 209853"/>
                <a:gd name="connsiteX20" fmla="*/ 16303 w 155961"/>
                <a:gd name="connsiteY20" fmla="*/ 193035 h 209853"/>
                <a:gd name="connsiteX21" fmla="*/ 6287 w 155961"/>
                <a:gd name="connsiteY21" fmla="*/ 178861 h 209853"/>
                <a:gd name="connsiteX22" fmla="*/ 375 w 155961"/>
                <a:gd name="connsiteY22" fmla="*/ 137015 h 209853"/>
                <a:gd name="connsiteX23" fmla="*/ 58662 w 155961"/>
                <a:gd name="connsiteY23" fmla="*/ 25084 h 209853"/>
                <a:gd name="connsiteX24" fmla="*/ 105772 w 155961"/>
                <a:gd name="connsiteY24" fmla="*/ 625 h 209853"/>
                <a:gd name="connsiteX25" fmla="*/ 126641 w 155961"/>
                <a:gd name="connsiteY25" fmla="*/ 1650 h 209853"/>
                <a:gd name="connsiteX26" fmla="*/ 129665 w 155961"/>
                <a:gd name="connsiteY26" fmla="*/ 2649 h 209853"/>
                <a:gd name="connsiteX27" fmla="*/ 154556 w 155961"/>
                <a:gd name="connsiteY27" fmla="*/ 16931 h 209853"/>
                <a:gd name="connsiteX28" fmla="*/ 155690 w 155961"/>
                <a:gd name="connsiteY28" fmla="*/ 20630 h 209853"/>
                <a:gd name="connsiteX29" fmla="*/ 152154 w 155961"/>
                <a:gd name="connsiteY29" fmla="*/ 22195 h 209853"/>
                <a:gd name="connsiteX30" fmla="*/ 149211 w 155961"/>
                <a:gd name="connsiteY30" fmla="*/ 21251 h 209853"/>
                <a:gd name="connsiteX31" fmla="*/ 137548 w 155961"/>
                <a:gd name="connsiteY31" fmla="*/ 19820 h 209853"/>
                <a:gd name="connsiteX32" fmla="*/ 97997 w 155961"/>
                <a:gd name="connsiteY32" fmla="*/ 34803 h 209853"/>
                <a:gd name="connsiteX33" fmla="*/ 33581 w 155961"/>
                <a:gd name="connsiteY33" fmla="*/ 132858 h 209853"/>
                <a:gd name="connsiteX34" fmla="*/ 33473 w 155961"/>
                <a:gd name="connsiteY34" fmla="*/ 184126 h 209853"/>
                <a:gd name="connsiteX35" fmla="*/ 42571 w 155961"/>
                <a:gd name="connsiteY35" fmla="*/ 200729 h 209853"/>
                <a:gd name="connsiteX36" fmla="*/ 46594 w 155961"/>
                <a:gd name="connsiteY36" fmla="*/ 204644 h 209853"/>
                <a:gd name="connsiteX37" fmla="*/ 47080 w 155961"/>
                <a:gd name="connsiteY37" fmla="*/ 208585 h 209853"/>
                <a:gd name="connsiteX38" fmla="*/ 44704 w 155961"/>
                <a:gd name="connsiteY38" fmla="*/ 209854 h 20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5961" h="209853">
                  <a:moveTo>
                    <a:pt x="114087" y="5835"/>
                  </a:moveTo>
                  <a:cubicBezTo>
                    <a:pt x="111631" y="5835"/>
                    <a:pt x="109174" y="5997"/>
                    <a:pt x="106690" y="6402"/>
                  </a:cubicBezTo>
                  <a:cubicBezTo>
                    <a:pt x="87981" y="9291"/>
                    <a:pt x="70973" y="22087"/>
                    <a:pt x="62549" y="29458"/>
                  </a:cubicBezTo>
                  <a:cubicBezTo>
                    <a:pt x="32015" y="56131"/>
                    <a:pt x="9419" y="99543"/>
                    <a:pt x="6233" y="137501"/>
                  </a:cubicBezTo>
                  <a:cubicBezTo>
                    <a:pt x="5342" y="148084"/>
                    <a:pt x="5558" y="163419"/>
                    <a:pt x="11659" y="176431"/>
                  </a:cubicBezTo>
                  <a:cubicBezTo>
                    <a:pt x="13792" y="181075"/>
                    <a:pt x="16897" y="185583"/>
                    <a:pt x="20272" y="188769"/>
                  </a:cubicBezTo>
                  <a:lnTo>
                    <a:pt x="22404" y="190740"/>
                  </a:lnTo>
                  <a:lnTo>
                    <a:pt x="32609" y="196571"/>
                  </a:lnTo>
                  <a:cubicBezTo>
                    <a:pt x="30720" y="193251"/>
                    <a:pt x="29154" y="189660"/>
                    <a:pt x="28020" y="185934"/>
                  </a:cubicBezTo>
                  <a:cubicBezTo>
                    <a:pt x="21594" y="165902"/>
                    <a:pt x="25239" y="143279"/>
                    <a:pt x="27939" y="131589"/>
                  </a:cubicBezTo>
                  <a:cubicBezTo>
                    <a:pt x="37226" y="91606"/>
                    <a:pt x="63467" y="51731"/>
                    <a:pt x="94676" y="30052"/>
                  </a:cubicBezTo>
                  <a:cubicBezTo>
                    <a:pt x="104908" y="22924"/>
                    <a:pt x="120702" y="14393"/>
                    <a:pt x="137521" y="14042"/>
                  </a:cubicBezTo>
                  <a:lnTo>
                    <a:pt x="137845" y="14042"/>
                  </a:lnTo>
                  <a:lnTo>
                    <a:pt x="127316" y="7968"/>
                  </a:lnTo>
                  <a:lnTo>
                    <a:pt x="124940" y="7239"/>
                  </a:lnTo>
                  <a:cubicBezTo>
                    <a:pt x="121647" y="6321"/>
                    <a:pt x="117948" y="5835"/>
                    <a:pt x="114087" y="5835"/>
                  </a:cubicBezTo>
                  <a:lnTo>
                    <a:pt x="114087" y="5835"/>
                  </a:lnTo>
                  <a:close/>
                  <a:moveTo>
                    <a:pt x="44731" y="209854"/>
                  </a:moveTo>
                  <a:cubicBezTo>
                    <a:pt x="44299" y="209854"/>
                    <a:pt x="43813" y="209746"/>
                    <a:pt x="43408" y="209449"/>
                  </a:cubicBezTo>
                  <a:lnTo>
                    <a:pt x="19003" y="195410"/>
                  </a:lnTo>
                  <a:lnTo>
                    <a:pt x="16303" y="193035"/>
                  </a:lnTo>
                  <a:cubicBezTo>
                    <a:pt x="12280" y="189228"/>
                    <a:pt x="8825" y="184207"/>
                    <a:pt x="6287" y="178861"/>
                  </a:cubicBezTo>
                  <a:cubicBezTo>
                    <a:pt x="-273" y="164714"/>
                    <a:pt x="-516" y="148300"/>
                    <a:pt x="375" y="137015"/>
                  </a:cubicBezTo>
                  <a:cubicBezTo>
                    <a:pt x="3722" y="97653"/>
                    <a:pt x="27156" y="52648"/>
                    <a:pt x="58662" y="25084"/>
                  </a:cubicBezTo>
                  <a:cubicBezTo>
                    <a:pt x="67625" y="17282"/>
                    <a:pt x="85578" y="3729"/>
                    <a:pt x="105772" y="625"/>
                  </a:cubicBezTo>
                  <a:cubicBezTo>
                    <a:pt x="113007" y="-482"/>
                    <a:pt x="120405" y="-104"/>
                    <a:pt x="126641" y="1650"/>
                  </a:cubicBezTo>
                  <a:lnTo>
                    <a:pt x="129665" y="2649"/>
                  </a:lnTo>
                  <a:lnTo>
                    <a:pt x="154556" y="16931"/>
                  </a:lnTo>
                  <a:cubicBezTo>
                    <a:pt x="155771" y="17660"/>
                    <a:pt x="156338" y="19280"/>
                    <a:pt x="155690" y="20630"/>
                  </a:cubicBezTo>
                  <a:cubicBezTo>
                    <a:pt x="155123" y="21979"/>
                    <a:pt x="153558" y="22654"/>
                    <a:pt x="152154" y="22195"/>
                  </a:cubicBezTo>
                  <a:lnTo>
                    <a:pt x="149211" y="21251"/>
                  </a:lnTo>
                  <a:cubicBezTo>
                    <a:pt x="145863" y="20252"/>
                    <a:pt x="141598" y="19685"/>
                    <a:pt x="137548" y="19820"/>
                  </a:cubicBezTo>
                  <a:cubicBezTo>
                    <a:pt x="125561" y="20063"/>
                    <a:pt x="111523" y="25381"/>
                    <a:pt x="97997" y="34803"/>
                  </a:cubicBezTo>
                  <a:cubicBezTo>
                    <a:pt x="68273" y="55402"/>
                    <a:pt x="42409" y="94818"/>
                    <a:pt x="33581" y="132858"/>
                  </a:cubicBezTo>
                  <a:cubicBezTo>
                    <a:pt x="30935" y="143953"/>
                    <a:pt x="27480" y="165416"/>
                    <a:pt x="33473" y="184126"/>
                  </a:cubicBezTo>
                  <a:cubicBezTo>
                    <a:pt x="35525" y="190497"/>
                    <a:pt x="38738" y="196409"/>
                    <a:pt x="42571" y="200729"/>
                  </a:cubicBezTo>
                  <a:cubicBezTo>
                    <a:pt x="43921" y="202214"/>
                    <a:pt x="45136" y="203321"/>
                    <a:pt x="46594" y="204644"/>
                  </a:cubicBezTo>
                  <a:cubicBezTo>
                    <a:pt x="47728" y="205642"/>
                    <a:pt x="47998" y="207370"/>
                    <a:pt x="47080" y="208585"/>
                  </a:cubicBezTo>
                  <a:cubicBezTo>
                    <a:pt x="46513" y="209368"/>
                    <a:pt x="45595" y="209854"/>
                    <a:pt x="44704" y="209854"/>
                  </a:cubicBezTo>
                  <a:close/>
                </a:path>
              </a:pathLst>
            </a:custGeom>
            <a:solidFill>
              <a:srgbClr val="000000"/>
            </a:solidFill>
            <a:ln w="2700" cap="flat">
              <a:noFill/>
              <a:prstDash val="solid"/>
              <a:miter/>
            </a:ln>
          </p:spPr>
          <p:txBody>
            <a:bodyPr rtlCol="0" anchor="ctr"/>
            <a:lstStyle/>
            <a:p>
              <a:endParaRPr lang="de-DE"/>
            </a:p>
          </p:txBody>
        </p:sp>
        <p:sp>
          <p:nvSpPr>
            <p:cNvPr id="33" name="Freihandform: Form 32">
              <a:extLst>
                <a:ext uri="{FF2B5EF4-FFF2-40B4-BE49-F238E27FC236}">
                  <a16:creationId xmlns:a16="http://schemas.microsoft.com/office/drawing/2014/main" id="{DE9E5BA8-E1E1-4DC4-19BD-C3BB26143F1F}"/>
                </a:ext>
              </a:extLst>
            </p:cNvPr>
            <p:cNvSpPr/>
            <p:nvPr/>
          </p:nvSpPr>
          <p:spPr>
            <a:xfrm>
              <a:off x="9793768" y="3037666"/>
              <a:ext cx="1293070" cy="1669407"/>
            </a:xfrm>
            <a:custGeom>
              <a:avLst/>
              <a:gdLst>
                <a:gd name="connsiteX0" fmla="*/ 76915 w 153803"/>
                <a:gd name="connsiteY0" fmla="*/ 188049 h 198566"/>
                <a:gd name="connsiteX1" fmla="*/ 153804 w 153803"/>
                <a:gd name="connsiteY1" fmla="*/ 54898 h 198566"/>
                <a:gd name="connsiteX2" fmla="*/ 76915 w 153803"/>
                <a:gd name="connsiteY2" fmla="*/ 10488 h 198566"/>
                <a:gd name="connsiteX3" fmla="*/ 0 w 153803"/>
                <a:gd name="connsiteY3" fmla="*/ 143693 h 198566"/>
                <a:gd name="connsiteX4" fmla="*/ 76915 w 153803"/>
                <a:gd name="connsiteY4" fmla="*/ 188049 h 198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03" h="198566">
                  <a:moveTo>
                    <a:pt x="76915" y="188049"/>
                  </a:moveTo>
                  <a:cubicBezTo>
                    <a:pt x="119355" y="163536"/>
                    <a:pt x="153804" y="103953"/>
                    <a:pt x="153804" y="54898"/>
                  </a:cubicBezTo>
                  <a:cubicBezTo>
                    <a:pt x="153804" y="5844"/>
                    <a:pt x="119328" y="-13999"/>
                    <a:pt x="76915" y="10488"/>
                  </a:cubicBezTo>
                  <a:cubicBezTo>
                    <a:pt x="34449" y="35001"/>
                    <a:pt x="0" y="94665"/>
                    <a:pt x="0" y="143693"/>
                  </a:cubicBezTo>
                  <a:cubicBezTo>
                    <a:pt x="0" y="192720"/>
                    <a:pt x="34449" y="212590"/>
                    <a:pt x="76915" y="188049"/>
                  </a:cubicBezTo>
                  <a:close/>
                </a:path>
              </a:pathLst>
            </a:custGeom>
            <a:solidFill>
              <a:srgbClr val="F5F0EB"/>
            </a:solidFill>
            <a:ln w="2700" cap="flat">
              <a:noFill/>
              <a:prstDash val="solid"/>
              <a:miter/>
            </a:ln>
          </p:spPr>
          <p:txBody>
            <a:bodyPr rtlCol="0" anchor="ctr"/>
            <a:lstStyle/>
            <a:p>
              <a:endParaRPr lang="de-DE"/>
            </a:p>
          </p:txBody>
        </p:sp>
        <p:sp>
          <p:nvSpPr>
            <p:cNvPr id="34" name="Freihandform: Form 33">
              <a:extLst>
                <a:ext uri="{FF2B5EF4-FFF2-40B4-BE49-F238E27FC236}">
                  <a16:creationId xmlns:a16="http://schemas.microsoft.com/office/drawing/2014/main" id="{CE1F834A-0C2C-FF8A-0703-24E9E193DB91}"/>
                </a:ext>
              </a:extLst>
            </p:cNvPr>
            <p:cNvSpPr/>
            <p:nvPr/>
          </p:nvSpPr>
          <p:spPr>
            <a:xfrm>
              <a:off x="9769706" y="3012671"/>
              <a:ext cx="1341421" cy="1718783"/>
            </a:xfrm>
            <a:custGeom>
              <a:avLst/>
              <a:gdLst>
                <a:gd name="connsiteX0" fmla="*/ 114064 w 159554"/>
                <a:gd name="connsiteY0" fmla="*/ 5847 h 204439"/>
                <a:gd name="connsiteX1" fmla="*/ 81235 w 159554"/>
                <a:gd name="connsiteY1" fmla="*/ 15971 h 204439"/>
                <a:gd name="connsiteX2" fmla="*/ 5804 w 159554"/>
                <a:gd name="connsiteY2" fmla="*/ 146666 h 204439"/>
                <a:gd name="connsiteX3" fmla="*/ 26808 w 159554"/>
                <a:gd name="connsiteY3" fmla="*/ 193884 h 204439"/>
                <a:gd name="connsiteX4" fmla="*/ 78346 w 159554"/>
                <a:gd name="connsiteY4" fmla="*/ 188484 h 204439"/>
                <a:gd name="connsiteX5" fmla="*/ 78346 w 159554"/>
                <a:gd name="connsiteY5" fmla="*/ 188484 h 204439"/>
                <a:gd name="connsiteX6" fmla="*/ 153723 w 159554"/>
                <a:gd name="connsiteY6" fmla="*/ 57844 h 204439"/>
                <a:gd name="connsiteX7" fmla="*/ 132719 w 159554"/>
                <a:gd name="connsiteY7" fmla="*/ 10599 h 204439"/>
                <a:gd name="connsiteX8" fmla="*/ 114064 w 159554"/>
                <a:gd name="connsiteY8" fmla="*/ 5847 h 204439"/>
                <a:gd name="connsiteX9" fmla="*/ 114064 w 159554"/>
                <a:gd name="connsiteY9" fmla="*/ 5847 h 204439"/>
                <a:gd name="connsiteX10" fmla="*/ 45464 w 159554"/>
                <a:gd name="connsiteY10" fmla="*/ 204440 h 204439"/>
                <a:gd name="connsiteX11" fmla="*/ 23974 w 159554"/>
                <a:gd name="connsiteY11" fmla="*/ 198932 h 204439"/>
                <a:gd name="connsiteX12" fmla="*/ 0 w 159554"/>
                <a:gd name="connsiteY12" fmla="*/ 146639 h 204439"/>
                <a:gd name="connsiteX13" fmla="*/ 78373 w 159554"/>
                <a:gd name="connsiteY13" fmla="*/ 10923 h 204439"/>
                <a:gd name="connsiteX14" fmla="*/ 135608 w 159554"/>
                <a:gd name="connsiteY14" fmla="*/ 5523 h 204439"/>
                <a:gd name="connsiteX15" fmla="*/ 159554 w 159554"/>
                <a:gd name="connsiteY15" fmla="*/ 57844 h 204439"/>
                <a:gd name="connsiteX16" fmla="*/ 81235 w 159554"/>
                <a:gd name="connsiteY16" fmla="*/ 193533 h 204439"/>
                <a:gd name="connsiteX17" fmla="*/ 81235 w 159554"/>
                <a:gd name="connsiteY17" fmla="*/ 193533 h 204439"/>
                <a:gd name="connsiteX18" fmla="*/ 45464 w 159554"/>
                <a:gd name="connsiteY18" fmla="*/ 204440 h 204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9554" h="204439">
                  <a:moveTo>
                    <a:pt x="114064" y="5847"/>
                  </a:moveTo>
                  <a:cubicBezTo>
                    <a:pt x="104075" y="5847"/>
                    <a:pt x="92925" y="9276"/>
                    <a:pt x="81235" y="15971"/>
                  </a:cubicBezTo>
                  <a:cubicBezTo>
                    <a:pt x="39605" y="39999"/>
                    <a:pt x="5804" y="98610"/>
                    <a:pt x="5804" y="146666"/>
                  </a:cubicBezTo>
                  <a:cubicBezTo>
                    <a:pt x="5804" y="169289"/>
                    <a:pt x="13283" y="186055"/>
                    <a:pt x="26808" y="193884"/>
                  </a:cubicBezTo>
                  <a:cubicBezTo>
                    <a:pt x="40442" y="201740"/>
                    <a:pt x="58746" y="199796"/>
                    <a:pt x="78346" y="188484"/>
                  </a:cubicBezTo>
                  <a:lnTo>
                    <a:pt x="78346" y="188484"/>
                  </a:lnTo>
                  <a:cubicBezTo>
                    <a:pt x="119895" y="164484"/>
                    <a:pt x="153723" y="105873"/>
                    <a:pt x="153723" y="57844"/>
                  </a:cubicBezTo>
                  <a:cubicBezTo>
                    <a:pt x="153723" y="35221"/>
                    <a:pt x="146245" y="18428"/>
                    <a:pt x="132719" y="10599"/>
                  </a:cubicBezTo>
                  <a:cubicBezTo>
                    <a:pt x="127211" y="7440"/>
                    <a:pt x="120894" y="5847"/>
                    <a:pt x="114064" y="5847"/>
                  </a:cubicBezTo>
                  <a:lnTo>
                    <a:pt x="114064" y="5847"/>
                  </a:lnTo>
                  <a:close/>
                  <a:moveTo>
                    <a:pt x="45464" y="204440"/>
                  </a:moveTo>
                  <a:cubicBezTo>
                    <a:pt x="37607" y="204440"/>
                    <a:pt x="30345" y="202604"/>
                    <a:pt x="23974" y="198932"/>
                  </a:cubicBezTo>
                  <a:cubicBezTo>
                    <a:pt x="8531" y="189996"/>
                    <a:pt x="0" y="171449"/>
                    <a:pt x="0" y="146639"/>
                  </a:cubicBezTo>
                  <a:cubicBezTo>
                    <a:pt x="0" y="96720"/>
                    <a:pt x="35151" y="35868"/>
                    <a:pt x="78373" y="10923"/>
                  </a:cubicBezTo>
                  <a:cubicBezTo>
                    <a:pt x="99809" y="-1469"/>
                    <a:pt x="120165" y="-3386"/>
                    <a:pt x="135608" y="5523"/>
                  </a:cubicBezTo>
                  <a:cubicBezTo>
                    <a:pt x="151023" y="14460"/>
                    <a:pt x="159554" y="33034"/>
                    <a:pt x="159554" y="57844"/>
                  </a:cubicBezTo>
                  <a:cubicBezTo>
                    <a:pt x="159554" y="107735"/>
                    <a:pt x="124431" y="168587"/>
                    <a:pt x="81235" y="193533"/>
                  </a:cubicBezTo>
                  <a:lnTo>
                    <a:pt x="81235" y="193533"/>
                  </a:lnTo>
                  <a:cubicBezTo>
                    <a:pt x="68681" y="200795"/>
                    <a:pt x="56452" y="204440"/>
                    <a:pt x="45464" y="204440"/>
                  </a:cubicBezTo>
                  <a:close/>
                </a:path>
              </a:pathLst>
            </a:custGeom>
            <a:solidFill>
              <a:srgbClr val="000000"/>
            </a:solidFill>
            <a:ln w="2700"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04121A2C-C802-DCB9-D20D-5F5223606AE9}"/>
                </a:ext>
              </a:extLst>
            </p:cNvPr>
            <p:cNvSpPr/>
            <p:nvPr/>
          </p:nvSpPr>
          <p:spPr>
            <a:xfrm>
              <a:off x="9992374" y="3306507"/>
              <a:ext cx="895867" cy="1131465"/>
            </a:xfrm>
            <a:custGeom>
              <a:avLst/>
              <a:gdLst>
                <a:gd name="connsiteX0" fmla="*/ 63363 w 106558"/>
                <a:gd name="connsiteY0" fmla="*/ 0 h 134581"/>
                <a:gd name="connsiteX1" fmla="*/ 63363 w 106558"/>
                <a:gd name="connsiteY1" fmla="*/ 49864 h 134581"/>
                <a:gd name="connsiteX2" fmla="*/ 106559 w 106558"/>
                <a:gd name="connsiteY2" fmla="*/ 24919 h 134581"/>
                <a:gd name="connsiteX3" fmla="*/ 106559 w 106558"/>
                <a:gd name="connsiteY3" fmla="*/ 48163 h 134581"/>
                <a:gd name="connsiteX4" fmla="*/ 88902 w 106558"/>
                <a:gd name="connsiteY4" fmla="*/ 58341 h 134581"/>
                <a:gd name="connsiteX5" fmla="*/ 63363 w 106558"/>
                <a:gd name="connsiteY5" fmla="*/ 73109 h 134581"/>
                <a:gd name="connsiteX6" fmla="*/ 63363 w 106558"/>
                <a:gd name="connsiteY6" fmla="*/ 122973 h 134581"/>
                <a:gd name="connsiteX7" fmla="*/ 43250 w 106558"/>
                <a:gd name="connsiteY7" fmla="*/ 134582 h 134581"/>
                <a:gd name="connsiteX8" fmla="*/ 43250 w 106558"/>
                <a:gd name="connsiteY8" fmla="*/ 84718 h 134581"/>
                <a:gd name="connsiteX9" fmla="*/ 0 w 106558"/>
                <a:gd name="connsiteY9" fmla="*/ 109636 h 134581"/>
                <a:gd name="connsiteX10" fmla="*/ 0 w 106558"/>
                <a:gd name="connsiteY10" fmla="*/ 86419 h 134581"/>
                <a:gd name="connsiteX11" fmla="*/ 43250 w 106558"/>
                <a:gd name="connsiteY11" fmla="*/ 61473 h 134581"/>
                <a:gd name="connsiteX12" fmla="*/ 43250 w 106558"/>
                <a:gd name="connsiteY12" fmla="*/ 11582 h 134581"/>
                <a:gd name="connsiteX13" fmla="*/ 63363 w 106558"/>
                <a:gd name="connsiteY13" fmla="*/ 0 h 13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58" h="134581">
                  <a:moveTo>
                    <a:pt x="63363" y="0"/>
                  </a:moveTo>
                  <a:lnTo>
                    <a:pt x="63363" y="49864"/>
                  </a:lnTo>
                  <a:lnTo>
                    <a:pt x="106559" y="24919"/>
                  </a:lnTo>
                  <a:lnTo>
                    <a:pt x="106559" y="48163"/>
                  </a:lnTo>
                  <a:lnTo>
                    <a:pt x="88902" y="58341"/>
                  </a:lnTo>
                  <a:lnTo>
                    <a:pt x="63363" y="73109"/>
                  </a:lnTo>
                  <a:lnTo>
                    <a:pt x="63363" y="122973"/>
                  </a:lnTo>
                  <a:lnTo>
                    <a:pt x="43250" y="134582"/>
                  </a:lnTo>
                  <a:lnTo>
                    <a:pt x="43250" y="84718"/>
                  </a:lnTo>
                  <a:lnTo>
                    <a:pt x="0" y="109636"/>
                  </a:lnTo>
                  <a:lnTo>
                    <a:pt x="0" y="86419"/>
                  </a:lnTo>
                  <a:lnTo>
                    <a:pt x="43250" y="61473"/>
                  </a:lnTo>
                  <a:lnTo>
                    <a:pt x="43250" y="11582"/>
                  </a:lnTo>
                  <a:lnTo>
                    <a:pt x="63363" y="0"/>
                  </a:lnTo>
                  <a:close/>
                </a:path>
              </a:pathLst>
            </a:custGeom>
            <a:solidFill>
              <a:schemeClr val="accent1"/>
            </a:solidFill>
            <a:ln w="2700" cap="flat">
              <a:noFill/>
              <a:prstDash val="solid"/>
              <a:miter/>
            </a:ln>
          </p:spPr>
          <p:txBody>
            <a:bodyPr rtlCol="0" anchor="ctr"/>
            <a:lstStyle/>
            <a:p>
              <a:endParaRPr lang="de-DE"/>
            </a:p>
          </p:txBody>
        </p:sp>
        <p:sp>
          <p:nvSpPr>
            <p:cNvPr id="36" name="Freihandform: Form 35">
              <a:extLst>
                <a:ext uri="{FF2B5EF4-FFF2-40B4-BE49-F238E27FC236}">
                  <a16:creationId xmlns:a16="http://schemas.microsoft.com/office/drawing/2014/main" id="{8912C641-8CF0-728E-E3D5-A7A927B73D9E}"/>
                </a:ext>
              </a:extLst>
            </p:cNvPr>
            <p:cNvSpPr/>
            <p:nvPr/>
          </p:nvSpPr>
          <p:spPr>
            <a:xfrm>
              <a:off x="9968312" y="3281713"/>
              <a:ext cx="943755" cy="1180547"/>
            </a:xfrm>
            <a:custGeom>
              <a:avLst/>
              <a:gdLst>
                <a:gd name="connsiteX0" fmla="*/ 46112 w 112254"/>
                <a:gd name="connsiteY0" fmla="*/ 84751 h 140419"/>
                <a:gd name="connsiteX1" fmla="*/ 47488 w 112254"/>
                <a:gd name="connsiteY1" fmla="*/ 85129 h 140419"/>
                <a:gd name="connsiteX2" fmla="*/ 48973 w 112254"/>
                <a:gd name="connsiteY2" fmla="*/ 87640 h 140419"/>
                <a:gd name="connsiteX3" fmla="*/ 48973 w 112254"/>
                <a:gd name="connsiteY3" fmla="*/ 132483 h 140419"/>
                <a:gd name="connsiteX4" fmla="*/ 63255 w 112254"/>
                <a:gd name="connsiteY4" fmla="*/ 124249 h 140419"/>
                <a:gd name="connsiteX5" fmla="*/ 63255 w 112254"/>
                <a:gd name="connsiteY5" fmla="*/ 76058 h 140419"/>
                <a:gd name="connsiteX6" fmla="*/ 64740 w 112254"/>
                <a:gd name="connsiteY6" fmla="*/ 73521 h 140419"/>
                <a:gd name="connsiteX7" fmla="*/ 106423 w 112254"/>
                <a:gd name="connsiteY7" fmla="*/ 49439 h 140419"/>
                <a:gd name="connsiteX8" fmla="*/ 106423 w 112254"/>
                <a:gd name="connsiteY8" fmla="*/ 32944 h 140419"/>
                <a:gd name="connsiteX9" fmla="*/ 67601 w 112254"/>
                <a:gd name="connsiteY9" fmla="*/ 55351 h 140419"/>
                <a:gd name="connsiteX10" fmla="*/ 64740 w 112254"/>
                <a:gd name="connsiteY10" fmla="*/ 55351 h 140419"/>
                <a:gd name="connsiteX11" fmla="*/ 63255 w 112254"/>
                <a:gd name="connsiteY11" fmla="*/ 52841 h 140419"/>
                <a:gd name="connsiteX12" fmla="*/ 63255 w 112254"/>
                <a:gd name="connsiteY12" fmla="*/ 7998 h 140419"/>
                <a:gd name="connsiteX13" fmla="*/ 48973 w 112254"/>
                <a:gd name="connsiteY13" fmla="*/ 16232 h 140419"/>
                <a:gd name="connsiteX14" fmla="*/ 48973 w 112254"/>
                <a:gd name="connsiteY14" fmla="*/ 64422 h 140419"/>
                <a:gd name="connsiteX15" fmla="*/ 47488 w 112254"/>
                <a:gd name="connsiteY15" fmla="*/ 66933 h 140419"/>
                <a:gd name="connsiteX16" fmla="*/ 5804 w 112254"/>
                <a:gd name="connsiteY16" fmla="*/ 91042 h 140419"/>
                <a:gd name="connsiteX17" fmla="*/ 5804 w 112254"/>
                <a:gd name="connsiteY17" fmla="*/ 107537 h 140419"/>
                <a:gd name="connsiteX18" fmla="*/ 44627 w 112254"/>
                <a:gd name="connsiteY18" fmla="*/ 85129 h 140419"/>
                <a:gd name="connsiteX19" fmla="*/ 46112 w 112254"/>
                <a:gd name="connsiteY19" fmla="*/ 84751 h 140419"/>
                <a:gd name="connsiteX20" fmla="*/ 46112 w 112254"/>
                <a:gd name="connsiteY20" fmla="*/ 84751 h 140419"/>
                <a:gd name="connsiteX21" fmla="*/ 46112 w 112254"/>
                <a:gd name="connsiteY21" fmla="*/ 140420 h 140419"/>
                <a:gd name="connsiteX22" fmla="*/ 44627 w 112254"/>
                <a:gd name="connsiteY22" fmla="*/ 140042 h 140419"/>
                <a:gd name="connsiteX23" fmla="*/ 43169 w 112254"/>
                <a:gd name="connsiteY23" fmla="*/ 137504 h 140419"/>
                <a:gd name="connsiteX24" fmla="*/ 43169 w 112254"/>
                <a:gd name="connsiteY24" fmla="*/ 92662 h 140419"/>
                <a:gd name="connsiteX25" fmla="*/ 4320 w 112254"/>
                <a:gd name="connsiteY25" fmla="*/ 115096 h 140419"/>
                <a:gd name="connsiteX26" fmla="*/ 1458 w 112254"/>
                <a:gd name="connsiteY26" fmla="*/ 115096 h 140419"/>
                <a:gd name="connsiteX27" fmla="*/ 0 w 112254"/>
                <a:gd name="connsiteY27" fmla="*/ 112559 h 140419"/>
                <a:gd name="connsiteX28" fmla="*/ 0 w 112254"/>
                <a:gd name="connsiteY28" fmla="*/ 89341 h 140419"/>
                <a:gd name="connsiteX29" fmla="*/ 1458 w 112254"/>
                <a:gd name="connsiteY29" fmla="*/ 86830 h 140419"/>
                <a:gd name="connsiteX30" fmla="*/ 43169 w 112254"/>
                <a:gd name="connsiteY30" fmla="*/ 62722 h 140419"/>
                <a:gd name="connsiteX31" fmla="*/ 43169 w 112254"/>
                <a:gd name="connsiteY31" fmla="*/ 14531 h 140419"/>
                <a:gd name="connsiteX32" fmla="*/ 44627 w 112254"/>
                <a:gd name="connsiteY32" fmla="*/ 12021 h 140419"/>
                <a:gd name="connsiteX33" fmla="*/ 64740 w 112254"/>
                <a:gd name="connsiteY33" fmla="*/ 385 h 140419"/>
                <a:gd name="connsiteX34" fmla="*/ 67601 w 112254"/>
                <a:gd name="connsiteY34" fmla="*/ 385 h 140419"/>
                <a:gd name="connsiteX35" fmla="*/ 69086 w 112254"/>
                <a:gd name="connsiteY35" fmla="*/ 2922 h 140419"/>
                <a:gd name="connsiteX36" fmla="*/ 69086 w 112254"/>
                <a:gd name="connsiteY36" fmla="*/ 47765 h 140419"/>
                <a:gd name="connsiteX37" fmla="*/ 107908 w 112254"/>
                <a:gd name="connsiteY37" fmla="*/ 25357 h 140419"/>
                <a:gd name="connsiteX38" fmla="*/ 110770 w 112254"/>
                <a:gd name="connsiteY38" fmla="*/ 25357 h 140419"/>
                <a:gd name="connsiteX39" fmla="*/ 112255 w 112254"/>
                <a:gd name="connsiteY39" fmla="*/ 27895 h 140419"/>
                <a:gd name="connsiteX40" fmla="*/ 112255 w 112254"/>
                <a:gd name="connsiteY40" fmla="*/ 51113 h 140419"/>
                <a:gd name="connsiteX41" fmla="*/ 110770 w 112254"/>
                <a:gd name="connsiteY41" fmla="*/ 53623 h 140419"/>
                <a:gd name="connsiteX42" fmla="*/ 69086 w 112254"/>
                <a:gd name="connsiteY42" fmla="*/ 77705 h 140419"/>
                <a:gd name="connsiteX43" fmla="*/ 69086 w 112254"/>
                <a:gd name="connsiteY43" fmla="*/ 125922 h 140419"/>
                <a:gd name="connsiteX44" fmla="*/ 67601 w 112254"/>
                <a:gd name="connsiteY44" fmla="*/ 128406 h 140419"/>
                <a:gd name="connsiteX45" fmla="*/ 47488 w 112254"/>
                <a:gd name="connsiteY45" fmla="*/ 140042 h 140419"/>
                <a:gd name="connsiteX46" fmla="*/ 46112 w 112254"/>
                <a:gd name="connsiteY46" fmla="*/ 140420 h 14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2254" h="140419">
                  <a:moveTo>
                    <a:pt x="46112" y="84751"/>
                  </a:moveTo>
                  <a:cubicBezTo>
                    <a:pt x="46597" y="84751"/>
                    <a:pt x="47110" y="84859"/>
                    <a:pt x="47488" y="85129"/>
                  </a:cubicBezTo>
                  <a:cubicBezTo>
                    <a:pt x="48406" y="85669"/>
                    <a:pt x="48973" y="86614"/>
                    <a:pt x="48973" y="87640"/>
                  </a:cubicBezTo>
                  <a:lnTo>
                    <a:pt x="48973" y="132483"/>
                  </a:lnTo>
                  <a:lnTo>
                    <a:pt x="63255" y="124249"/>
                  </a:lnTo>
                  <a:lnTo>
                    <a:pt x="63255" y="76058"/>
                  </a:lnTo>
                  <a:cubicBezTo>
                    <a:pt x="63255" y="75032"/>
                    <a:pt x="63822" y="74060"/>
                    <a:pt x="64740" y="73521"/>
                  </a:cubicBezTo>
                  <a:lnTo>
                    <a:pt x="106423" y="49439"/>
                  </a:lnTo>
                  <a:lnTo>
                    <a:pt x="106423" y="32944"/>
                  </a:lnTo>
                  <a:lnTo>
                    <a:pt x="67601" y="55351"/>
                  </a:lnTo>
                  <a:cubicBezTo>
                    <a:pt x="66683" y="55864"/>
                    <a:pt x="65631" y="55864"/>
                    <a:pt x="64740" y="55351"/>
                  </a:cubicBezTo>
                  <a:cubicBezTo>
                    <a:pt x="63822" y="54838"/>
                    <a:pt x="63255" y="53866"/>
                    <a:pt x="63255" y="52841"/>
                  </a:cubicBezTo>
                  <a:lnTo>
                    <a:pt x="63255" y="7998"/>
                  </a:lnTo>
                  <a:lnTo>
                    <a:pt x="48973" y="16232"/>
                  </a:lnTo>
                  <a:lnTo>
                    <a:pt x="48973" y="64422"/>
                  </a:lnTo>
                  <a:cubicBezTo>
                    <a:pt x="48973" y="65475"/>
                    <a:pt x="48406" y="66420"/>
                    <a:pt x="47488" y="66933"/>
                  </a:cubicBezTo>
                  <a:lnTo>
                    <a:pt x="5804" y="91042"/>
                  </a:lnTo>
                  <a:lnTo>
                    <a:pt x="5804" y="107537"/>
                  </a:lnTo>
                  <a:lnTo>
                    <a:pt x="44627" y="85129"/>
                  </a:lnTo>
                  <a:cubicBezTo>
                    <a:pt x="45032" y="84886"/>
                    <a:pt x="45545" y="84751"/>
                    <a:pt x="46112" y="84751"/>
                  </a:cubicBezTo>
                  <a:lnTo>
                    <a:pt x="46112" y="84751"/>
                  </a:lnTo>
                  <a:close/>
                  <a:moveTo>
                    <a:pt x="46112" y="140420"/>
                  </a:moveTo>
                  <a:cubicBezTo>
                    <a:pt x="45545" y="140420"/>
                    <a:pt x="45032" y="140285"/>
                    <a:pt x="44627" y="140042"/>
                  </a:cubicBezTo>
                  <a:cubicBezTo>
                    <a:pt x="43736" y="139529"/>
                    <a:pt x="43169" y="138557"/>
                    <a:pt x="43169" y="137504"/>
                  </a:cubicBezTo>
                  <a:lnTo>
                    <a:pt x="43169" y="92662"/>
                  </a:lnTo>
                  <a:lnTo>
                    <a:pt x="4320" y="115096"/>
                  </a:lnTo>
                  <a:cubicBezTo>
                    <a:pt x="3429" y="115582"/>
                    <a:pt x="2376" y="115609"/>
                    <a:pt x="1458" y="115096"/>
                  </a:cubicBezTo>
                  <a:cubicBezTo>
                    <a:pt x="567" y="114556"/>
                    <a:pt x="0" y="113612"/>
                    <a:pt x="0" y="112559"/>
                  </a:cubicBezTo>
                  <a:lnTo>
                    <a:pt x="0" y="89341"/>
                  </a:lnTo>
                  <a:cubicBezTo>
                    <a:pt x="0" y="88288"/>
                    <a:pt x="567" y="87343"/>
                    <a:pt x="1458" y="86830"/>
                  </a:cubicBezTo>
                  <a:lnTo>
                    <a:pt x="43169" y="62722"/>
                  </a:lnTo>
                  <a:lnTo>
                    <a:pt x="43169" y="14531"/>
                  </a:lnTo>
                  <a:cubicBezTo>
                    <a:pt x="43169" y="13532"/>
                    <a:pt x="43736" y="12560"/>
                    <a:pt x="44627" y="12021"/>
                  </a:cubicBezTo>
                  <a:lnTo>
                    <a:pt x="64740" y="385"/>
                  </a:lnTo>
                  <a:cubicBezTo>
                    <a:pt x="65631" y="-128"/>
                    <a:pt x="66710" y="-128"/>
                    <a:pt x="67601" y="385"/>
                  </a:cubicBezTo>
                  <a:cubicBezTo>
                    <a:pt x="68519" y="898"/>
                    <a:pt x="69086" y="1870"/>
                    <a:pt x="69086" y="2922"/>
                  </a:cubicBezTo>
                  <a:lnTo>
                    <a:pt x="69086" y="47765"/>
                  </a:lnTo>
                  <a:lnTo>
                    <a:pt x="107908" y="25357"/>
                  </a:lnTo>
                  <a:cubicBezTo>
                    <a:pt x="108799" y="24844"/>
                    <a:pt x="109960" y="24844"/>
                    <a:pt x="110770" y="25357"/>
                  </a:cubicBezTo>
                  <a:cubicBezTo>
                    <a:pt x="111769" y="25870"/>
                    <a:pt x="112255" y="26842"/>
                    <a:pt x="112255" y="27895"/>
                  </a:cubicBezTo>
                  <a:lnTo>
                    <a:pt x="112255" y="51113"/>
                  </a:lnTo>
                  <a:cubicBezTo>
                    <a:pt x="112255" y="52166"/>
                    <a:pt x="111769" y="53111"/>
                    <a:pt x="110770" y="53623"/>
                  </a:cubicBezTo>
                  <a:lnTo>
                    <a:pt x="69086" y="77705"/>
                  </a:lnTo>
                  <a:lnTo>
                    <a:pt x="69086" y="125922"/>
                  </a:lnTo>
                  <a:cubicBezTo>
                    <a:pt x="69086" y="126948"/>
                    <a:pt x="68519" y="127893"/>
                    <a:pt x="67601" y="128406"/>
                  </a:cubicBezTo>
                  <a:lnTo>
                    <a:pt x="47488" y="140042"/>
                  </a:lnTo>
                  <a:cubicBezTo>
                    <a:pt x="47083" y="140285"/>
                    <a:pt x="46597" y="140420"/>
                    <a:pt x="46112" y="140420"/>
                  </a:cubicBezTo>
                  <a:close/>
                </a:path>
              </a:pathLst>
            </a:custGeom>
            <a:solidFill>
              <a:srgbClr val="000000"/>
            </a:solidFill>
            <a:ln w="2700" cap="flat">
              <a:noFill/>
              <a:prstDash val="solid"/>
              <a:miter/>
            </a:ln>
          </p:spPr>
          <p:txBody>
            <a:bodyPr rtlCol="0" anchor="ctr"/>
            <a:lstStyle/>
            <a:p>
              <a:endParaRPr lang="de-DE"/>
            </a:p>
          </p:txBody>
        </p:sp>
      </p:grpSp>
    </p:spTree>
    <p:extLst>
      <p:ext uri="{BB962C8B-B14F-4D97-AF65-F5344CB8AC3E}">
        <p14:creationId xmlns:p14="http://schemas.microsoft.com/office/powerpoint/2010/main" val="3392104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 5">
    <p:bg>
      <p:bgPr>
        <a:solidFill>
          <a:schemeClr val="bg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918CE71C-8112-EF2E-EB58-C551044535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98213" y="1651164"/>
            <a:ext cx="5193787" cy="5206836"/>
          </a:xfrm>
          <a:prstGeom prst="rect">
            <a:avLst/>
          </a:prstGeom>
        </p:spPr>
      </p:pic>
      <p:sp>
        <p:nvSpPr>
          <p:cNvPr id="9" name="Titel 1">
            <a:extLst>
              <a:ext uri="{FF2B5EF4-FFF2-40B4-BE49-F238E27FC236}">
                <a16:creationId xmlns:a16="http://schemas.microsoft.com/office/drawing/2014/main" id="{6FC0A6D7-E5F5-3598-5446-6885DB5E3CE0}"/>
              </a:ext>
            </a:extLst>
          </p:cNvPr>
          <p:cNvSpPr>
            <a:spLocks noGrp="1"/>
          </p:cNvSpPr>
          <p:nvPr>
            <p:ph type="title" hasCustomPrompt="1"/>
          </p:nvPr>
        </p:nvSpPr>
        <p:spPr>
          <a:xfrm>
            <a:off x="288000" y="1792800"/>
            <a:ext cx="7200000" cy="2232000"/>
          </a:xfrm>
        </p:spPr>
        <p:txBody>
          <a:bodyPr anchor="t" anchorCtr="0">
            <a:noAutofit/>
          </a:bodyPr>
          <a:lstStyle>
            <a:lvl1pPr>
              <a:defRPr lang="de-DE" sz="4500" cap="all" baseline="0" dirty="0">
                <a:solidFill>
                  <a:schemeClr val="tx1"/>
                </a:solidFill>
                <a:latin typeface="+mj-lt"/>
                <a:ea typeface="+mj-ea"/>
                <a:cs typeface="+mj-cs"/>
              </a:defRPr>
            </a:lvl1pPr>
          </a:lstStyle>
          <a:p>
            <a:r>
              <a:rPr lang="de-DE"/>
              <a:t>Mastertextformat bearbeiten</a:t>
            </a:r>
          </a:p>
        </p:txBody>
      </p:sp>
      <p:sp>
        <p:nvSpPr>
          <p:cNvPr id="12" name="Inhaltsplatzhalter 4">
            <a:extLst>
              <a:ext uri="{FF2B5EF4-FFF2-40B4-BE49-F238E27FC236}">
                <a16:creationId xmlns:a16="http://schemas.microsoft.com/office/drawing/2014/main" id="{E240349D-3CCA-406E-72D7-6E989D29A1FF}"/>
              </a:ext>
            </a:extLst>
          </p:cNvPr>
          <p:cNvSpPr>
            <a:spLocks noGrp="1"/>
          </p:cNvSpPr>
          <p:nvPr>
            <p:ph sz="quarter" idx="18"/>
          </p:nvPr>
        </p:nvSpPr>
        <p:spPr>
          <a:xfrm>
            <a:off x="288000" y="4240800"/>
            <a:ext cx="7200000" cy="2134800"/>
          </a:xfrm>
          <a:prstGeom prst="rect">
            <a:avLst/>
          </a:prstGeom>
        </p:spPr>
        <p:txBody>
          <a:bodyPr anchor="b" anchorCtr="0"/>
          <a:lstStyle>
            <a:lvl1pPr>
              <a:defRPr sz="1600" b="0">
                <a:solidFill>
                  <a:schemeClr val="tx1"/>
                </a:solidFill>
                <a:latin typeface="+mn-lt"/>
              </a:defRPr>
            </a:lvl1pPr>
            <a:lvl2pPr marL="180975" indent="-180975">
              <a:buFontTx/>
              <a:buBlip>
                <a:blip r:embed="rId4"/>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grpSp>
        <p:nvGrpSpPr>
          <p:cNvPr id="2" name="Gruppieren 1">
            <a:extLst>
              <a:ext uri="{FF2B5EF4-FFF2-40B4-BE49-F238E27FC236}">
                <a16:creationId xmlns:a16="http://schemas.microsoft.com/office/drawing/2014/main" id="{D063C517-3CF4-2AD4-9D61-15FD28790C73}"/>
              </a:ext>
            </a:extLst>
          </p:cNvPr>
          <p:cNvGrpSpPr/>
          <p:nvPr userDrawn="1"/>
        </p:nvGrpSpPr>
        <p:grpSpPr>
          <a:xfrm>
            <a:off x="8511240" y="2342661"/>
            <a:ext cx="2710869" cy="2232000"/>
            <a:chOff x="8511240" y="2342661"/>
            <a:chExt cx="2710869" cy="2232000"/>
          </a:xfrm>
        </p:grpSpPr>
        <p:sp>
          <p:nvSpPr>
            <p:cNvPr id="78" name="Freihandform: Form 77">
              <a:extLst>
                <a:ext uri="{FF2B5EF4-FFF2-40B4-BE49-F238E27FC236}">
                  <a16:creationId xmlns:a16="http://schemas.microsoft.com/office/drawing/2014/main" id="{73AF0EAC-D9D2-46B9-00A6-622AE56A7E25}"/>
                </a:ext>
              </a:extLst>
            </p:cNvPr>
            <p:cNvSpPr/>
            <p:nvPr/>
          </p:nvSpPr>
          <p:spPr>
            <a:xfrm>
              <a:off x="8531805" y="2363045"/>
              <a:ext cx="718619" cy="810535"/>
            </a:xfrm>
            <a:custGeom>
              <a:avLst/>
              <a:gdLst>
                <a:gd name="connsiteX0" fmla="*/ 20087 w 99135"/>
                <a:gd name="connsiteY0" fmla="*/ 13580 h 111815"/>
                <a:gd name="connsiteX1" fmla="*/ 73515 w 99135"/>
                <a:gd name="connsiteY1" fmla="*/ 54 h 111815"/>
                <a:gd name="connsiteX2" fmla="*/ 99135 w 99135"/>
                <a:gd name="connsiteY2" fmla="*/ 30831 h 111815"/>
                <a:gd name="connsiteX3" fmla="*/ 55966 w 99135"/>
                <a:gd name="connsiteY3" fmla="*/ 105722 h 111815"/>
                <a:gd name="connsiteX4" fmla="*/ 16010 w 99135"/>
                <a:gd name="connsiteY4" fmla="*/ 97866 h 111815"/>
                <a:gd name="connsiteX5" fmla="*/ 379 w 99135"/>
                <a:gd name="connsiteY5" fmla="*/ 44357 h 111815"/>
                <a:gd name="connsiteX6" fmla="*/ 20087 w 99135"/>
                <a:gd name="connsiteY6" fmla="*/ 13553 h 1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135" h="111815">
                  <a:moveTo>
                    <a:pt x="20087" y="13580"/>
                  </a:moveTo>
                  <a:cubicBezTo>
                    <a:pt x="34449" y="5022"/>
                    <a:pt x="58990" y="972"/>
                    <a:pt x="73515" y="54"/>
                  </a:cubicBezTo>
                  <a:cubicBezTo>
                    <a:pt x="88579" y="-891"/>
                    <a:pt x="99135" y="10502"/>
                    <a:pt x="99135" y="30831"/>
                  </a:cubicBezTo>
                  <a:cubicBezTo>
                    <a:pt x="99135" y="58423"/>
                    <a:pt x="79778" y="91953"/>
                    <a:pt x="55966" y="105722"/>
                  </a:cubicBezTo>
                  <a:cubicBezTo>
                    <a:pt x="30319" y="120517"/>
                    <a:pt x="19277" y="104561"/>
                    <a:pt x="16010" y="97866"/>
                  </a:cubicBezTo>
                  <a:cubicBezTo>
                    <a:pt x="7911" y="81343"/>
                    <a:pt x="-2078" y="62796"/>
                    <a:pt x="379" y="44357"/>
                  </a:cubicBezTo>
                  <a:cubicBezTo>
                    <a:pt x="1972" y="32667"/>
                    <a:pt x="9747" y="19681"/>
                    <a:pt x="20087" y="13553"/>
                  </a:cubicBezTo>
                  <a:close/>
                </a:path>
              </a:pathLst>
            </a:custGeom>
            <a:solidFill>
              <a:schemeClr val="tx2"/>
            </a:solidFill>
            <a:ln w="2700"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F64B173A-74A9-079A-71C9-A7E21AE5309C}"/>
                </a:ext>
              </a:extLst>
            </p:cNvPr>
            <p:cNvSpPr/>
            <p:nvPr/>
          </p:nvSpPr>
          <p:spPr>
            <a:xfrm>
              <a:off x="8511240" y="2342661"/>
              <a:ext cx="759931" cy="851528"/>
            </a:xfrm>
            <a:custGeom>
              <a:avLst/>
              <a:gdLst>
                <a:gd name="connsiteX0" fmla="*/ 24328 w 104834"/>
                <a:gd name="connsiteY0" fmla="*/ 18795 h 117470"/>
                <a:gd name="connsiteX1" fmla="*/ 5997 w 104834"/>
                <a:gd name="connsiteY1" fmla="*/ 47574 h 117470"/>
                <a:gd name="connsiteX2" fmla="*/ 19738 w 104834"/>
                <a:gd name="connsiteY2" fmla="*/ 96061 h 117470"/>
                <a:gd name="connsiteX3" fmla="*/ 21385 w 104834"/>
                <a:gd name="connsiteY3" fmla="*/ 99490 h 117470"/>
                <a:gd name="connsiteX4" fmla="*/ 33912 w 104834"/>
                <a:gd name="connsiteY4" fmla="*/ 111045 h 117470"/>
                <a:gd name="connsiteX5" fmla="*/ 57346 w 104834"/>
                <a:gd name="connsiteY5" fmla="*/ 106104 h 117470"/>
                <a:gd name="connsiteX6" fmla="*/ 99192 w 104834"/>
                <a:gd name="connsiteY6" fmla="*/ 33643 h 117470"/>
                <a:gd name="connsiteX7" fmla="*/ 91254 w 104834"/>
                <a:gd name="connsiteY7" fmla="*/ 10588 h 117470"/>
                <a:gd name="connsiteX8" fmla="*/ 76487 w 104834"/>
                <a:gd name="connsiteY8" fmla="*/ 5674 h 117470"/>
                <a:gd name="connsiteX9" fmla="*/ 24328 w 104834"/>
                <a:gd name="connsiteY9" fmla="*/ 18795 h 117470"/>
                <a:gd name="connsiteX10" fmla="*/ 24328 w 104834"/>
                <a:gd name="connsiteY10" fmla="*/ 18795 h 117470"/>
                <a:gd name="connsiteX11" fmla="*/ 39501 w 104834"/>
                <a:gd name="connsiteY11" fmla="*/ 117443 h 117470"/>
                <a:gd name="connsiteX12" fmla="*/ 32346 w 104834"/>
                <a:gd name="connsiteY12" fmla="*/ 116417 h 117470"/>
                <a:gd name="connsiteX13" fmla="*/ 16310 w 104834"/>
                <a:gd name="connsiteY13" fmla="*/ 101947 h 117470"/>
                <a:gd name="connsiteX14" fmla="*/ 14636 w 104834"/>
                <a:gd name="connsiteY14" fmla="*/ 98545 h 117470"/>
                <a:gd name="connsiteX15" fmla="*/ 408 w 104834"/>
                <a:gd name="connsiteY15" fmla="*/ 46818 h 117470"/>
                <a:gd name="connsiteX16" fmla="*/ 21466 w 104834"/>
                <a:gd name="connsiteY16" fmla="*/ 13962 h 117470"/>
                <a:gd name="connsiteX17" fmla="*/ 21466 w 104834"/>
                <a:gd name="connsiteY17" fmla="*/ 13962 h 117470"/>
                <a:gd name="connsiteX18" fmla="*/ 76163 w 104834"/>
                <a:gd name="connsiteY18" fmla="*/ 59 h 117470"/>
                <a:gd name="connsiteX19" fmla="*/ 95061 w 104834"/>
                <a:gd name="connsiteY19" fmla="*/ 6511 h 117470"/>
                <a:gd name="connsiteX20" fmla="*/ 104834 w 104834"/>
                <a:gd name="connsiteY20" fmla="*/ 33670 h 117470"/>
                <a:gd name="connsiteX21" fmla="*/ 60126 w 104834"/>
                <a:gd name="connsiteY21" fmla="*/ 111018 h 117470"/>
                <a:gd name="connsiteX22" fmla="*/ 39501 w 104834"/>
                <a:gd name="connsiteY22" fmla="*/ 117470 h 11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834" h="117470">
                  <a:moveTo>
                    <a:pt x="24328" y="18795"/>
                  </a:moveTo>
                  <a:cubicBezTo>
                    <a:pt x="15284" y="24194"/>
                    <a:pt x="7563" y="36316"/>
                    <a:pt x="5997" y="47574"/>
                  </a:cubicBezTo>
                  <a:cubicBezTo>
                    <a:pt x="3756" y="63907"/>
                    <a:pt x="12260" y="80970"/>
                    <a:pt x="19738" y="96061"/>
                  </a:cubicBezTo>
                  <a:lnTo>
                    <a:pt x="21385" y="99490"/>
                  </a:lnTo>
                  <a:cubicBezTo>
                    <a:pt x="23059" y="102892"/>
                    <a:pt x="26866" y="108885"/>
                    <a:pt x="33912" y="111045"/>
                  </a:cubicBezTo>
                  <a:cubicBezTo>
                    <a:pt x="40446" y="113016"/>
                    <a:pt x="48302" y="111369"/>
                    <a:pt x="57346" y="106104"/>
                  </a:cubicBezTo>
                  <a:cubicBezTo>
                    <a:pt x="80374" y="92795"/>
                    <a:pt x="99192" y="60290"/>
                    <a:pt x="99192" y="33643"/>
                  </a:cubicBezTo>
                  <a:cubicBezTo>
                    <a:pt x="99192" y="23438"/>
                    <a:pt x="96411" y="15474"/>
                    <a:pt x="91254" y="10588"/>
                  </a:cubicBezTo>
                  <a:cubicBezTo>
                    <a:pt x="87421" y="6997"/>
                    <a:pt x="82291" y="5323"/>
                    <a:pt x="76487" y="5674"/>
                  </a:cubicBezTo>
                  <a:cubicBezTo>
                    <a:pt x="63933" y="6484"/>
                    <a:pt x="38853" y="10129"/>
                    <a:pt x="24328" y="18795"/>
                  </a:cubicBezTo>
                  <a:lnTo>
                    <a:pt x="24328" y="18795"/>
                  </a:lnTo>
                  <a:close/>
                  <a:moveTo>
                    <a:pt x="39501" y="117443"/>
                  </a:moveTo>
                  <a:cubicBezTo>
                    <a:pt x="37044" y="117443"/>
                    <a:pt x="34560" y="117092"/>
                    <a:pt x="32346" y="116417"/>
                  </a:cubicBezTo>
                  <a:cubicBezTo>
                    <a:pt x="23221" y="113637"/>
                    <a:pt x="18362" y="106158"/>
                    <a:pt x="16310" y="101947"/>
                  </a:cubicBezTo>
                  <a:lnTo>
                    <a:pt x="14636" y="98545"/>
                  </a:lnTo>
                  <a:cubicBezTo>
                    <a:pt x="6861" y="82752"/>
                    <a:pt x="-2021" y="64879"/>
                    <a:pt x="408" y="46818"/>
                  </a:cubicBezTo>
                  <a:cubicBezTo>
                    <a:pt x="2244" y="33778"/>
                    <a:pt x="10830" y="20280"/>
                    <a:pt x="21466" y="13962"/>
                  </a:cubicBezTo>
                  <a:lnTo>
                    <a:pt x="21466" y="13962"/>
                  </a:lnTo>
                  <a:cubicBezTo>
                    <a:pt x="36963" y="4756"/>
                    <a:pt x="63150" y="896"/>
                    <a:pt x="76163" y="59"/>
                  </a:cubicBezTo>
                  <a:cubicBezTo>
                    <a:pt x="83614" y="-400"/>
                    <a:pt x="90148" y="1841"/>
                    <a:pt x="95061" y="6511"/>
                  </a:cubicBezTo>
                  <a:cubicBezTo>
                    <a:pt x="101405" y="12478"/>
                    <a:pt x="104834" y="21873"/>
                    <a:pt x="104834" y="33670"/>
                  </a:cubicBezTo>
                  <a:cubicBezTo>
                    <a:pt x="104834" y="62126"/>
                    <a:pt x="84748" y="96790"/>
                    <a:pt x="60126" y="111018"/>
                  </a:cubicBezTo>
                  <a:cubicBezTo>
                    <a:pt x="52648" y="115310"/>
                    <a:pt x="45764" y="117470"/>
                    <a:pt x="39501" y="117470"/>
                  </a:cubicBezTo>
                  <a:close/>
                </a:path>
              </a:pathLst>
            </a:custGeom>
            <a:solidFill>
              <a:srgbClr val="000000"/>
            </a:solidFill>
            <a:ln w="2700"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29C8A470-3F58-6E3B-5C3C-EE3376F5A757}"/>
                </a:ext>
              </a:extLst>
            </p:cNvPr>
            <p:cNvSpPr/>
            <p:nvPr/>
          </p:nvSpPr>
          <p:spPr>
            <a:xfrm>
              <a:off x="8667432" y="2363016"/>
              <a:ext cx="492381" cy="249355"/>
            </a:xfrm>
            <a:custGeom>
              <a:avLst/>
              <a:gdLst>
                <a:gd name="connsiteX0" fmla="*/ 1377 w 67925"/>
                <a:gd name="connsiteY0" fmla="*/ 13584 h 34399"/>
                <a:gd name="connsiteX1" fmla="*/ 54804 w 67925"/>
                <a:gd name="connsiteY1" fmla="*/ 59 h 34399"/>
                <a:gd name="connsiteX2" fmla="*/ 67925 w 67925"/>
                <a:gd name="connsiteY2" fmla="*/ 2947 h 34399"/>
                <a:gd name="connsiteX3" fmla="*/ 40577 w 67925"/>
                <a:gd name="connsiteY3" fmla="*/ 34399 h 34399"/>
                <a:gd name="connsiteX4" fmla="*/ 0 w 67925"/>
                <a:gd name="connsiteY4" fmla="*/ 14448 h 34399"/>
                <a:gd name="connsiteX5" fmla="*/ 1377 w 67925"/>
                <a:gd name="connsiteY5" fmla="*/ 13584 h 3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25" h="34399">
                  <a:moveTo>
                    <a:pt x="1377" y="13584"/>
                  </a:moveTo>
                  <a:cubicBezTo>
                    <a:pt x="15739" y="5026"/>
                    <a:pt x="40280" y="977"/>
                    <a:pt x="54804" y="59"/>
                  </a:cubicBezTo>
                  <a:cubicBezTo>
                    <a:pt x="59745" y="-265"/>
                    <a:pt x="64173" y="760"/>
                    <a:pt x="67925" y="2947"/>
                  </a:cubicBezTo>
                  <a:cubicBezTo>
                    <a:pt x="58233" y="12234"/>
                    <a:pt x="48055" y="23141"/>
                    <a:pt x="40577" y="34399"/>
                  </a:cubicBezTo>
                  <a:lnTo>
                    <a:pt x="0" y="14448"/>
                  </a:lnTo>
                  <a:cubicBezTo>
                    <a:pt x="405" y="14124"/>
                    <a:pt x="891" y="13854"/>
                    <a:pt x="1377" y="13584"/>
                  </a:cubicBezTo>
                  <a:close/>
                </a:path>
              </a:pathLst>
            </a:custGeom>
            <a:solidFill>
              <a:srgbClr val="F5F0EB"/>
            </a:solidFill>
            <a:ln w="2700"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7A658C74-20E2-F325-3589-82D11AD1CDE3}"/>
                </a:ext>
              </a:extLst>
            </p:cNvPr>
            <p:cNvSpPr/>
            <p:nvPr/>
          </p:nvSpPr>
          <p:spPr>
            <a:xfrm>
              <a:off x="8646816" y="2342683"/>
              <a:ext cx="533591" cy="290239"/>
            </a:xfrm>
            <a:custGeom>
              <a:avLst/>
              <a:gdLst>
                <a:gd name="connsiteX0" fmla="*/ 8810 w 73610"/>
                <a:gd name="connsiteY0" fmla="*/ 17064 h 40039"/>
                <a:gd name="connsiteX1" fmla="*/ 42449 w 73610"/>
                <a:gd name="connsiteY1" fmla="*/ 33614 h 40039"/>
                <a:gd name="connsiteX2" fmla="*/ 65802 w 73610"/>
                <a:gd name="connsiteY2" fmla="*/ 6616 h 40039"/>
                <a:gd name="connsiteX3" fmla="*/ 57784 w 73610"/>
                <a:gd name="connsiteY3" fmla="*/ 5699 h 40039"/>
                <a:gd name="connsiteX4" fmla="*/ 8783 w 73610"/>
                <a:gd name="connsiteY4" fmla="*/ 17091 h 40039"/>
                <a:gd name="connsiteX5" fmla="*/ 8783 w 73610"/>
                <a:gd name="connsiteY5" fmla="*/ 17091 h 40039"/>
                <a:gd name="connsiteX6" fmla="*/ 43421 w 73610"/>
                <a:gd name="connsiteY6" fmla="*/ 40039 h 40039"/>
                <a:gd name="connsiteX7" fmla="*/ 42260 w 73610"/>
                <a:gd name="connsiteY7" fmla="*/ 39715 h 40039"/>
                <a:gd name="connsiteX8" fmla="*/ 1602 w 73610"/>
                <a:gd name="connsiteY8" fmla="*/ 19764 h 40039"/>
                <a:gd name="connsiteX9" fmla="*/ 9 w 73610"/>
                <a:gd name="connsiteY9" fmla="*/ 17415 h 40039"/>
                <a:gd name="connsiteX10" fmla="*/ 1278 w 73610"/>
                <a:gd name="connsiteY10" fmla="*/ 14905 h 40039"/>
                <a:gd name="connsiteX11" fmla="*/ 2790 w 73610"/>
                <a:gd name="connsiteY11" fmla="*/ 13960 h 40039"/>
                <a:gd name="connsiteX12" fmla="*/ 2790 w 73610"/>
                <a:gd name="connsiteY12" fmla="*/ 13960 h 40039"/>
                <a:gd name="connsiteX13" fmla="*/ 57487 w 73610"/>
                <a:gd name="connsiteY13" fmla="*/ 56 h 40039"/>
                <a:gd name="connsiteX14" fmla="*/ 72173 w 73610"/>
                <a:gd name="connsiteY14" fmla="*/ 3323 h 40039"/>
                <a:gd name="connsiteX15" fmla="*/ 73604 w 73610"/>
                <a:gd name="connsiteY15" fmla="*/ 5455 h 40039"/>
                <a:gd name="connsiteX16" fmla="*/ 72713 w 73610"/>
                <a:gd name="connsiteY16" fmla="*/ 7804 h 40039"/>
                <a:gd name="connsiteX17" fmla="*/ 45824 w 73610"/>
                <a:gd name="connsiteY17" fmla="*/ 38743 h 40039"/>
                <a:gd name="connsiteX18" fmla="*/ 43421 w 73610"/>
                <a:gd name="connsiteY18" fmla="*/ 40039 h 4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610" h="40039">
                  <a:moveTo>
                    <a:pt x="8810" y="17064"/>
                  </a:moveTo>
                  <a:lnTo>
                    <a:pt x="42449" y="33614"/>
                  </a:lnTo>
                  <a:cubicBezTo>
                    <a:pt x="48334" y="25137"/>
                    <a:pt x="56218" y="16092"/>
                    <a:pt x="65802" y="6616"/>
                  </a:cubicBezTo>
                  <a:cubicBezTo>
                    <a:pt x="63345" y="5806"/>
                    <a:pt x="60726" y="5510"/>
                    <a:pt x="57784" y="5699"/>
                  </a:cubicBezTo>
                  <a:cubicBezTo>
                    <a:pt x="46121" y="6427"/>
                    <a:pt x="23632" y="9640"/>
                    <a:pt x="8783" y="17091"/>
                  </a:cubicBezTo>
                  <a:lnTo>
                    <a:pt x="8783" y="17091"/>
                  </a:lnTo>
                  <a:close/>
                  <a:moveTo>
                    <a:pt x="43421" y="40039"/>
                  </a:moveTo>
                  <a:cubicBezTo>
                    <a:pt x="43043" y="40039"/>
                    <a:pt x="42638" y="39931"/>
                    <a:pt x="42260" y="39715"/>
                  </a:cubicBezTo>
                  <a:lnTo>
                    <a:pt x="1602" y="19764"/>
                  </a:lnTo>
                  <a:cubicBezTo>
                    <a:pt x="630" y="19332"/>
                    <a:pt x="90" y="18414"/>
                    <a:pt x="9" y="17415"/>
                  </a:cubicBezTo>
                  <a:cubicBezTo>
                    <a:pt x="-72" y="16416"/>
                    <a:pt x="387" y="15445"/>
                    <a:pt x="1278" y="14905"/>
                  </a:cubicBezTo>
                  <a:cubicBezTo>
                    <a:pt x="1737" y="14581"/>
                    <a:pt x="2223" y="14257"/>
                    <a:pt x="2790" y="13960"/>
                  </a:cubicBezTo>
                  <a:lnTo>
                    <a:pt x="2790" y="13960"/>
                  </a:lnTo>
                  <a:cubicBezTo>
                    <a:pt x="18286" y="4754"/>
                    <a:pt x="44474" y="893"/>
                    <a:pt x="57487" y="56"/>
                  </a:cubicBezTo>
                  <a:cubicBezTo>
                    <a:pt x="62967" y="-268"/>
                    <a:pt x="67908" y="812"/>
                    <a:pt x="72173" y="3323"/>
                  </a:cubicBezTo>
                  <a:cubicBezTo>
                    <a:pt x="72956" y="3782"/>
                    <a:pt x="73442" y="4565"/>
                    <a:pt x="73604" y="5455"/>
                  </a:cubicBezTo>
                  <a:cubicBezTo>
                    <a:pt x="73658" y="6319"/>
                    <a:pt x="73361" y="7210"/>
                    <a:pt x="72713" y="7804"/>
                  </a:cubicBezTo>
                  <a:cubicBezTo>
                    <a:pt x="61131" y="18819"/>
                    <a:pt x="52087" y="29240"/>
                    <a:pt x="45824" y="38743"/>
                  </a:cubicBezTo>
                  <a:cubicBezTo>
                    <a:pt x="45257" y="39553"/>
                    <a:pt x="44393" y="40039"/>
                    <a:pt x="43421" y="40039"/>
                  </a:cubicBezTo>
                  <a:close/>
                </a:path>
              </a:pathLst>
            </a:custGeom>
            <a:solidFill>
              <a:srgbClr val="000000"/>
            </a:solidFill>
            <a:ln w="2700"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B7FC1516-E944-9AF2-9787-5953451C627F}"/>
                </a:ext>
              </a:extLst>
            </p:cNvPr>
            <p:cNvSpPr/>
            <p:nvPr/>
          </p:nvSpPr>
          <p:spPr>
            <a:xfrm>
              <a:off x="8652956" y="2383306"/>
              <a:ext cx="626826" cy="809339"/>
            </a:xfrm>
            <a:custGeom>
              <a:avLst/>
              <a:gdLst>
                <a:gd name="connsiteX0" fmla="*/ 43276 w 86472"/>
                <a:gd name="connsiteY0" fmla="*/ 5899 h 111650"/>
                <a:gd name="connsiteX1" fmla="*/ 86472 w 86472"/>
                <a:gd name="connsiteY1" fmla="*/ 30871 h 111650"/>
                <a:gd name="connsiteX2" fmla="*/ 43276 w 86472"/>
                <a:gd name="connsiteY2" fmla="*/ 105735 h 111650"/>
                <a:gd name="connsiteX3" fmla="*/ 0 w 86472"/>
                <a:gd name="connsiteY3" fmla="*/ 80789 h 111650"/>
                <a:gd name="connsiteX4" fmla="*/ 43276 w 86472"/>
                <a:gd name="connsiteY4" fmla="*/ 5926 h 11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72" h="111650">
                  <a:moveTo>
                    <a:pt x="43276" y="5899"/>
                  </a:moveTo>
                  <a:cubicBezTo>
                    <a:pt x="67196" y="-7870"/>
                    <a:pt x="86472" y="3280"/>
                    <a:pt x="86472" y="30871"/>
                  </a:cubicBezTo>
                  <a:cubicBezTo>
                    <a:pt x="86472" y="58462"/>
                    <a:pt x="67169" y="91966"/>
                    <a:pt x="43276" y="105735"/>
                  </a:cubicBezTo>
                  <a:cubicBezTo>
                    <a:pt x="19357" y="119530"/>
                    <a:pt x="0" y="108380"/>
                    <a:pt x="0" y="80789"/>
                  </a:cubicBezTo>
                  <a:cubicBezTo>
                    <a:pt x="0" y="53198"/>
                    <a:pt x="19357" y="19721"/>
                    <a:pt x="43276" y="5926"/>
                  </a:cubicBezTo>
                  <a:close/>
                </a:path>
              </a:pathLst>
            </a:custGeom>
            <a:solidFill>
              <a:schemeClr val="accent1"/>
            </a:solidFill>
            <a:ln w="2700"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26728AE0-AEDD-3FC3-581C-717E9D96C56C}"/>
                </a:ext>
              </a:extLst>
            </p:cNvPr>
            <p:cNvSpPr/>
            <p:nvPr/>
          </p:nvSpPr>
          <p:spPr>
            <a:xfrm>
              <a:off x="8632797" y="2362421"/>
              <a:ext cx="667529" cy="850549"/>
            </a:xfrm>
            <a:custGeom>
              <a:avLst/>
              <a:gdLst>
                <a:gd name="connsiteX0" fmla="*/ 46057 w 92087"/>
                <a:gd name="connsiteY0" fmla="*/ 8780 h 117335"/>
                <a:gd name="connsiteX1" fmla="*/ 46057 w 92087"/>
                <a:gd name="connsiteY1" fmla="*/ 8780 h 117335"/>
                <a:gd name="connsiteX2" fmla="*/ 65360 w 92087"/>
                <a:gd name="connsiteY2" fmla="*/ 5675 h 117335"/>
                <a:gd name="connsiteX3" fmla="*/ 47515 w 92087"/>
                <a:gd name="connsiteY3" fmla="*/ 11209 h 117335"/>
                <a:gd name="connsiteX4" fmla="*/ 47515 w 92087"/>
                <a:gd name="connsiteY4" fmla="*/ 11209 h 117335"/>
                <a:gd name="connsiteX5" fmla="*/ 5669 w 92087"/>
                <a:gd name="connsiteY5" fmla="*/ 83643 h 117335"/>
                <a:gd name="connsiteX6" fmla="*/ 16954 w 92087"/>
                <a:gd name="connsiteY6" fmla="*/ 109210 h 117335"/>
                <a:gd name="connsiteX7" fmla="*/ 44681 w 92087"/>
                <a:gd name="connsiteY7" fmla="*/ 106186 h 117335"/>
                <a:gd name="connsiteX8" fmla="*/ 86527 w 92087"/>
                <a:gd name="connsiteY8" fmla="*/ 33725 h 117335"/>
                <a:gd name="connsiteX9" fmla="*/ 75215 w 92087"/>
                <a:gd name="connsiteY9" fmla="*/ 8186 h 117335"/>
                <a:gd name="connsiteX10" fmla="*/ 65387 w 92087"/>
                <a:gd name="connsiteY10" fmla="*/ 5675 h 117335"/>
                <a:gd name="connsiteX11" fmla="*/ 65387 w 92087"/>
                <a:gd name="connsiteY11" fmla="*/ 5675 h 117335"/>
                <a:gd name="connsiteX12" fmla="*/ 26781 w 92087"/>
                <a:gd name="connsiteY12" fmla="*/ 117336 h 117335"/>
                <a:gd name="connsiteX13" fmla="*/ 14066 w 92087"/>
                <a:gd name="connsiteY13" fmla="*/ 114069 h 117335"/>
                <a:gd name="connsiteX14" fmla="*/ 0 w 92087"/>
                <a:gd name="connsiteY14" fmla="*/ 83616 h 117335"/>
                <a:gd name="connsiteX15" fmla="*/ 44627 w 92087"/>
                <a:gd name="connsiteY15" fmla="*/ 6296 h 117335"/>
                <a:gd name="connsiteX16" fmla="*/ 78049 w 92087"/>
                <a:gd name="connsiteY16" fmla="*/ 3272 h 117335"/>
                <a:gd name="connsiteX17" fmla="*/ 92088 w 92087"/>
                <a:gd name="connsiteY17" fmla="*/ 33698 h 117335"/>
                <a:gd name="connsiteX18" fmla="*/ 47461 w 92087"/>
                <a:gd name="connsiteY18" fmla="*/ 110992 h 117335"/>
                <a:gd name="connsiteX19" fmla="*/ 26727 w 92087"/>
                <a:gd name="connsiteY19" fmla="*/ 117282 h 11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087" h="117335">
                  <a:moveTo>
                    <a:pt x="46057" y="8780"/>
                  </a:moveTo>
                  <a:lnTo>
                    <a:pt x="46057" y="8780"/>
                  </a:lnTo>
                  <a:close/>
                  <a:moveTo>
                    <a:pt x="65360" y="5675"/>
                  </a:moveTo>
                  <a:cubicBezTo>
                    <a:pt x="59988" y="5675"/>
                    <a:pt x="53860" y="7538"/>
                    <a:pt x="47515" y="11209"/>
                  </a:cubicBezTo>
                  <a:lnTo>
                    <a:pt x="47515" y="11209"/>
                  </a:lnTo>
                  <a:cubicBezTo>
                    <a:pt x="24406" y="24546"/>
                    <a:pt x="5669" y="57024"/>
                    <a:pt x="5669" y="83643"/>
                  </a:cubicBezTo>
                  <a:cubicBezTo>
                    <a:pt x="5669" y="95954"/>
                    <a:pt x="9611" y="105025"/>
                    <a:pt x="16954" y="109210"/>
                  </a:cubicBezTo>
                  <a:cubicBezTo>
                    <a:pt x="24190" y="113394"/>
                    <a:pt x="34017" y="112314"/>
                    <a:pt x="44681" y="106186"/>
                  </a:cubicBezTo>
                  <a:cubicBezTo>
                    <a:pt x="67763" y="92849"/>
                    <a:pt x="86527" y="60372"/>
                    <a:pt x="86527" y="33725"/>
                  </a:cubicBezTo>
                  <a:cubicBezTo>
                    <a:pt x="86527" y="21441"/>
                    <a:pt x="82558" y="12370"/>
                    <a:pt x="75215" y="8186"/>
                  </a:cubicBezTo>
                  <a:cubicBezTo>
                    <a:pt x="72380" y="6485"/>
                    <a:pt x="69032" y="5675"/>
                    <a:pt x="65387" y="5675"/>
                  </a:cubicBezTo>
                  <a:lnTo>
                    <a:pt x="65387" y="5675"/>
                  </a:lnTo>
                  <a:close/>
                  <a:moveTo>
                    <a:pt x="26781" y="117336"/>
                  </a:moveTo>
                  <a:cubicBezTo>
                    <a:pt x="22165" y="117336"/>
                    <a:pt x="17899" y="116256"/>
                    <a:pt x="14066" y="114069"/>
                  </a:cubicBezTo>
                  <a:cubicBezTo>
                    <a:pt x="5021" y="108832"/>
                    <a:pt x="0" y="98033"/>
                    <a:pt x="0" y="83616"/>
                  </a:cubicBezTo>
                  <a:cubicBezTo>
                    <a:pt x="0" y="55215"/>
                    <a:pt x="20005" y="20551"/>
                    <a:pt x="44627" y="6296"/>
                  </a:cubicBezTo>
                  <a:cubicBezTo>
                    <a:pt x="57072" y="-885"/>
                    <a:pt x="68924" y="-1965"/>
                    <a:pt x="78049" y="3272"/>
                  </a:cubicBezTo>
                  <a:cubicBezTo>
                    <a:pt x="87093" y="8510"/>
                    <a:pt x="92088" y="19309"/>
                    <a:pt x="92088" y="33698"/>
                  </a:cubicBezTo>
                  <a:cubicBezTo>
                    <a:pt x="92088" y="62099"/>
                    <a:pt x="72083" y="96818"/>
                    <a:pt x="47461" y="110992"/>
                  </a:cubicBezTo>
                  <a:cubicBezTo>
                    <a:pt x="40172" y="115176"/>
                    <a:pt x="33072" y="117282"/>
                    <a:pt x="26727" y="117282"/>
                  </a:cubicBezTo>
                  <a:close/>
                </a:path>
              </a:pathLst>
            </a:custGeom>
            <a:solidFill>
              <a:srgbClr val="000000"/>
            </a:solidFill>
            <a:ln w="2700" cap="flat">
              <a:noFill/>
              <a:prstDash val="solid"/>
              <a:miter/>
            </a:ln>
          </p:spPr>
          <p:txBody>
            <a:bodyPr rtlCol="0" anchor="ctr"/>
            <a:lstStyle/>
            <a:p>
              <a:endParaRPr lang="de-DE"/>
            </a:p>
          </p:txBody>
        </p:sp>
        <p:sp>
          <p:nvSpPr>
            <p:cNvPr id="84" name="Freihandform: Form 83">
              <a:extLst>
                <a:ext uri="{FF2B5EF4-FFF2-40B4-BE49-F238E27FC236}">
                  <a16:creationId xmlns:a16="http://schemas.microsoft.com/office/drawing/2014/main" id="{B69113D9-1DE2-E7FF-BA9D-F7679133CB97}"/>
                </a:ext>
              </a:extLst>
            </p:cNvPr>
            <p:cNvSpPr/>
            <p:nvPr/>
          </p:nvSpPr>
          <p:spPr>
            <a:xfrm>
              <a:off x="8720516" y="2450249"/>
              <a:ext cx="697626" cy="821242"/>
            </a:xfrm>
            <a:custGeom>
              <a:avLst/>
              <a:gdLst>
                <a:gd name="connsiteX0" fmla="*/ 42866 w 96239"/>
                <a:gd name="connsiteY0" fmla="*/ 113292 h 113292"/>
                <a:gd name="connsiteX1" fmla="*/ 11009 w 96239"/>
                <a:gd name="connsiteY1" fmla="*/ 94880 h 113292"/>
                <a:gd name="connsiteX2" fmla="*/ 156 w 96239"/>
                <a:gd name="connsiteY2" fmla="*/ 74821 h 113292"/>
                <a:gd name="connsiteX3" fmla="*/ 1128 w 96239"/>
                <a:gd name="connsiteY3" fmla="*/ 58893 h 113292"/>
                <a:gd name="connsiteX4" fmla="*/ 18136 w 96239"/>
                <a:gd name="connsiteY4" fmla="*/ 22743 h 113292"/>
                <a:gd name="connsiteX5" fmla="*/ 37655 w 96239"/>
                <a:gd name="connsiteY5" fmla="*/ 5141 h 113292"/>
                <a:gd name="connsiteX6" fmla="*/ 64328 w 96239"/>
                <a:gd name="connsiteY6" fmla="*/ 2522 h 113292"/>
                <a:gd name="connsiteX7" fmla="*/ 96239 w 96239"/>
                <a:gd name="connsiteY7" fmla="*/ 20934 h 113292"/>
                <a:gd name="connsiteX8" fmla="*/ 58389 w 96239"/>
                <a:gd name="connsiteY8" fmla="*/ 32003 h 113292"/>
                <a:gd name="connsiteX9" fmla="*/ 35576 w 96239"/>
                <a:gd name="connsiteY9" fmla="*/ 67856 h 113292"/>
                <a:gd name="connsiteX10" fmla="*/ 32337 w 96239"/>
                <a:gd name="connsiteY10" fmla="*/ 95231 h 113292"/>
                <a:gd name="connsiteX11" fmla="*/ 42920 w 96239"/>
                <a:gd name="connsiteY11" fmla="*/ 113265 h 11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239" h="113292">
                  <a:moveTo>
                    <a:pt x="42866" y="113292"/>
                  </a:moveTo>
                  <a:lnTo>
                    <a:pt x="11009" y="94880"/>
                  </a:lnTo>
                  <a:cubicBezTo>
                    <a:pt x="3558" y="90156"/>
                    <a:pt x="1101" y="83244"/>
                    <a:pt x="156" y="74821"/>
                  </a:cubicBezTo>
                  <a:cubicBezTo>
                    <a:pt x="-249" y="69044"/>
                    <a:pt x="156" y="64562"/>
                    <a:pt x="1128" y="58893"/>
                  </a:cubicBezTo>
                  <a:cubicBezTo>
                    <a:pt x="4151" y="45151"/>
                    <a:pt x="9632" y="33893"/>
                    <a:pt x="18136" y="22743"/>
                  </a:cubicBezTo>
                  <a:cubicBezTo>
                    <a:pt x="23994" y="15427"/>
                    <a:pt x="29529" y="10055"/>
                    <a:pt x="37655" y="5141"/>
                  </a:cubicBezTo>
                  <a:cubicBezTo>
                    <a:pt x="46213" y="444"/>
                    <a:pt x="55204" y="-2283"/>
                    <a:pt x="64328" y="2522"/>
                  </a:cubicBezTo>
                  <a:lnTo>
                    <a:pt x="96239" y="20934"/>
                  </a:lnTo>
                  <a:cubicBezTo>
                    <a:pt x="82849" y="13915"/>
                    <a:pt x="68216" y="23067"/>
                    <a:pt x="58389" y="32003"/>
                  </a:cubicBezTo>
                  <a:cubicBezTo>
                    <a:pt x="47671" y="42343"/>
                    <a:pt x="40517" y="53844"/>
                    <a:pt x="35576" y="67856"/>
                  </a:cubicBezTo>
                  <a:cubicBezTo>
                    <a:pt x="32580" y="77224"/>
                    <a:pt x="31149" y="85404"/>
                    <a:pt x="32337" y="95231"/>
                  </a:cubicBezTo>
                  <a:cubicBezTo>
                    <a:pt x="33632" y="102979"/>
                    <a:pt x="36062" y="108946"/>
                    <a:pt x="42920" y="113265"/>
                  </a:cubicBezTo>
                  <a:close/>
                </a:path>
              </a:pathLst>
            </a:custGeom>
            <a:solidFill>
              <a:srgbClr val="F5F0EB"/>
            </a:solidFill>
            <a:ln w="2700" cap="flat">
              <a:noFill/>
              <a:prstDash val="solid"/>
              <a:miter/>
            </a:ln>
          </p:spPr>
          <p:txBody>
            <a:bodyPr rtlCol="0" anchor="ctr"/>
            <a:lstStyle/>
            <a:p>
              <a:endParaRPr lang="de-DE"/>
            </a:p>
          </p:txBody>
        </p:sp>
        <p:sp>
          <p:nvSpPr>
            <p:cNvPr id="85" name="Freihandform: Form 84">
              <a:extLst>
                <a:ext uri="{FF2B5EF4-FFF2-40B4-BE49-F238E27FC236}">
                  <a16:creationId xmlns:a16="http://schemas.microsoft.com/office/drawing/2014/main" id="{6C041208-6F43-43BB-6AF9-BDA0C37A828E}"/>
                </a:ext>
              </a:extLst>
            </p:cNvPr>
            <p:cNvSpPr/>
            <p:nvPr/>
          </p:nvSpPr>
          <p:spPr>
            <a:xfrm>
              <a:off x="8700168" y="2430003"/>
              <a:ext cx="738140" cy="862031"/>
            </a:xfrm>
            <a:custGeom>
              <a:avLst/>
              <a:gdLst>
                <a:gd name="connsiteX0" fmla="*/ 57119 w 101828"/>
                <a:gd name="connsiteY0" fmla="*/ 5612 h 118919"/>
                <a:gd name="connsiteX1" fmla="*/ 41785 w 101828"/>
                <a:gd name="connsiteY1" fmla="*/ 10444 h 118919"/>
                <a:gd name="connsiteX2" fmla="*/ 23129 w 101828"/>
                <a:gd name="connsiteY2" fmla="*/ 27318 h 118919"/>
                <a:gd name="connsiteX3" fmla="*/ 6688 w 101828"/>
                <a:gd name="connsiteY3" fmla="*/ 62306 h 118919"/>
                <a:gd name="connsiteX4" fmla="*/ 5743 w 101828"/>
                <a:gd name="connsiteY4" fmla="*/ 77398 h 118919"/>
                <a:gd name="connsiteX5" fmla="*/ 15273 w 101828"/>
                <a:gd name="connsiteY5" fmla="*/ 95297 h 118919"/>
                <a:gd name="connsiteX6" fmla="*/ 34333 w 101828"/>
                <a:gd name="connsiteY6" fmla="*/ 106258 h 118919"/>
                <a:gd name="connsiteX7" fmla="*/ 32336 w 101828"/>
                <a:gd name="connsiteY7" fmla="*/ 98510 h 118919"/>
                <a:gd name="connsiteX8" fmla="*/ 35683 w 101828"/>
                <a:gd name="connsiteY8" fmla="*/ 69785 h 118919"/>
                <a:gd name="connsiteX9" fmla="*/ 59198 w 101828"/>
                <a:gd name="connsiteY9" fmla="*/ 32771 h 118919"/>
                <a:gd name="connsiteX10" fmla="*/ 84764 w 101828"/>
                <a:gd name="connsiteY10" fmla="*/ 18733 h 118919"/>
                <a:gd name="connsiteX11" fmla="*/ 65704 w 101828"/>
                <a:gd name="connsiteY11" fmla="*/ 7745 h 118919"/>
                <a:gd name="connsiteX12" fmla="*/ 57146 w 101828"/>
                <a:gd name="connsiteY12" fmla="*/ 5585 h 118919"/>
                <a:gd name="connsiteX13" fmla="*/ 57146 w 101828"/>
                <a:gd name="connsiteY13" fmla="*/ 5585 h 118919"/>
                <a:gd name="connsiteX14" fmla="*/ 45672 w 101828"/>
                <a:gd name="connsiteY14" fmla="*/ 118920 h 118919"/>
                <a:gd name="connsiteX15" fmla="*/ 44241 w 101828"/>
                <a:gd name="connsiteY15" fmla="*/ 118542 h 118919"/>
                <a:gd name="connsiteX16" fmla="*/ 12412 w 101828"/>
                <a:gd name="connsiteY16" fmla="*/ 100130 h 118919"/>
                <a:gd name="connsiteX17" fmla="*/ 182 w 101828"/>
                <a:gd name="connsiteY17" fmla="*/ 77965 h 118919"/>
                <a:gd name="connsiteX18" fmla="*/ 1208 w 101828"/>
                <a:gd name="connsiteY18" fmla="*/ 61199 h 118919"/>
                <a:gd name="connsiteX19" fmla="*/ 18675 w 101828"/>
                <a:gd name="connsiteY19" fmla="*/ 23862 h 118919"/>
                <a:gd name="connsiteX20" fmla="*/ 39004 w 101828"/>
                <a:gd name="connsiteY20" fmla="*/ 5558 h 118919"/>
                <a:gd name="connsiteX21" fmla="*/ 68377 w 101828"/>
                <a:gd name="connsiteY21" fmla="*/ 2858 h 118919"/>
                <a:gd name="connsiteX22" fmla="*/ 100369 w 101828"/>
                <a:gd name="connsiteY22" fmla="*/ 21297 h 118919"/>
                <a:gd name="connsiteX23" fmla="*/ 101503 w 101828"/>
                <a:gd name="connsiteY23" fmla="*/ 25104 h 118919"/>
                <a:gd name="connsiteX24" fmla="*/ 97669 w 101828"/>
                <a:gd name="connsiteY24" fmla="*/ 26238 h 118919"/>
                <a:gd name="connsiteX25" fmla="*/ 62978 w 101828"/>
                <a:gd name="connsiteY25" fmla="*/ 36902 h 118919"/>
                <a:gd name="connsiteX26" fmla="*/ 40975 w 101828"/>
                <a:gd name="connsiteY26" fmla="*/ 71593 h 118919"/>
                <a:gd name="connsiteX27" fmla="*/ 37870 w 101828"/>
                <a:gd name="connsiteY27" fmla="*/ 97727 h 118919"/>
                <a:gd name="connsiteX28" fmla="*/ 47184 w 101828"/>
                <a:gd name="connsiteY28" fmla="*/ 113682 h 118919"/>
                <a:gd name="connsiteX29" fmla="*/ 48048 w 101828"/>
                <a:gd name="connsiteY29" fmla="*/ 117516 h 118919"/>
                <a:gd name="connsiteX30" fmla="*/ 45672 w 101828"/>
                <a:gd name="connsiteY30" fmla="*/ 118893 h 11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1828" h="118919">
                  <a:moveTo>
                    <a:pt x="57119" y="5612"/>
                  </a:moveTo>
                  <a:cubicBezTo>
                    <a:pt x="52664" y="5612"/>
                    <a:pt x="47724" y="7178"/>
                    <a:pt x="41785" y="10444"/>
                  </a:cubicBezTo>
                  <a:cubicBezTo>
                    <a:pt x="34711" y="14737"/>
                    <a:pt x="29312" y="19651"/>
                    <a:pt x="23129" y="27318"/>
                  </a:cubicBezTo>
                  <a:cubicBezTo>
                    <a:pt x="14544" y="38603"/>
                    <a:pt x="9469" y="49402"/>
                    <a:pt x="6688" y="62306"/>
                  </a:cubicBezTo>
                  <a:cubicBezTo>
                    <a:pt x="5662" y="68003"/>
                    <a:pt x="5419" y="72268"/>
                    <a:pt x="5743" y="77398"/>
                  </a:cubicBezTo>
                  <a:cubicBezTo>
                    <a:pt x="6877" y="86469"/>
                    <a:pt x="9631" y="91679"/>
                    <a:pt x="15273" y="95297"/>
                  </a:cubicBezTo>
                  <a:lnTo>
                    <a:pt x="34333" y="106258"/>
                  </a:lnTo>
                  <a:cubicBezTo>
                    <a:pt x="33307" y="103666"/>
                    <a:pt x="32740" y="101047"/>
                    <a:pt x="32336" y="98510"/>
                  </a:cubicBezTo>
                  <a:cubicBezTo>
                    <a:pt x="31256" y="89061"/>
                    <a:pt x="32200" y="80772"/>
                    <a:pt x="35683" y="69785"/>
                  </a:cubicBezTo>
                  <a:cubicBezTo>
                    <a:pt x="40921" y="54936"/>
                    <a:pt x="48372" y="43219"/>
                    <a:pt x="59198" y="32771"/>
                  </a:cubicBezTo>
                  <a:cubicBezTo>
                    <a:pt x="68134" y="24645"/>
                    <a:pt x="76746" y="19975"/>
                    <a:pt x="84764" y="18733"/>
                  </a:cubicBezTo>
                  <a:lnTo>
                    <a:pt x="65704" y="7745"/>
                  </a:lnTo>
                  <a:cubicBezTo>
                    <a:pt x="63005" y="6314"/>
                    <a:pt x="60116" y="5585"/>
                    <a:pt x="57146" y="5585"/>
                  </a:cubicBezTo>
                  <a:lnTo>
                    <a:pt x="57146" y="5585"/>
                  </a:lnTo>
                  <a:close/>
                  <a:moveTo>
                    <a:pt x="45672" y="118920"/>
                  </a:moveTo>
                  <a:cubicBezTo>
                    <a:pt x="45186" y="118920"/>
                    <a:pt x="44727" y="118812"/>
                    <a:pt x="44241" y="118542"/>
                  </a:cubicBezTo>
                  <a:lnTo>
                    <a:pt x="12412" y="100130"/>
                  </a:lnTo>
                  <a:cubicBezTo>
                    <a:pt x="3205" y="94298"/>
                    <a:pt x="1045" y="85659"/>
                    <a:pt x="182" y="77965"/>
                  </a:cubicBezTo>
                  <a:cubicBezTo>
                    <a:pt x="-223" y="72160"/>
                    <a:pt x="20" y="67517"/>
                    <a:pt x="1208" y="61199"/>
                  </a:cubicBezTo>
                  <a:cubicBezTo>
                    <a:pt x="4069" y="47566"/>
                    <a:pt x="9631" y="35741"/>
                    <a:pt x="18675" y="23862"/>
                  </a:cubicBezTo>
                  <a:cubicBezTo>
                    <a:pt x="25370" y="15547"/>
                    <a:pt x="31229" y="10282"/>
                    <a:pt x="39004" y="5558"/>
                  </a:cubicBezTo>
                  <a:cubicBezTo>
                    <a:pt x="46941" y="1238"/>
                    <a:pt x="57335" y="-2973"/>
                    <a:pt x="68377" y="2858"/>
                  </a:cubicBezTo>
                  <a:lnTo>
                    <a:pt x="100369" y="21297"/>
                  </a:lnTo>
                  <a:cubicBezTo>
                    <a:pt x="101746" y="22053"/>
                    <a:pt x="102205" y="23754"/>
                    <a:pt x="101503" y="25104"/>
                  </a:cubicBezTo>
                  <a:cubicBezTo>
                    <a:pt x="100720" y="26454"/>
                    <a:pt x="99019" y="26940"/>
                    <a:pt x="97669" y="26238"/>
                  </a:cubicBezTo>
                  <a:cubicBezTo>
                    <a:pt x="85709" y="19975"/>
                    <a:pt x="72210" y="28587"/>
                    <a:pt x="62978" y="36902"/>
                  </a:cubicBezTo>
                  <a:cubicBezTo>
                    <a:pt x="52908" y="46675"/>
                    <a:pt x="45915" y="57717"/>
                    <a:pt x="40975" y="71593"/>
                  </a:cubicBezTo>
                  <a:cubicBezTo>
                    <a:pt x="37789" y="81663"/>
                    <a:pt x="36817" y="89250"/>
                    <a:pt x="37870" y="97727"/>
                  </a:cubicBezTo>
                  <a:cubicBezTo>
                    <a:pt x="39004" y="104422"/>
                    <a:pt x="41056" y="109795"/>
                    <a:pt x="47184" y="113682"/>
                  </a:cubicBezTo>
                  <a:cubicBezTo>
                    <a:pt x="48453" y="114492"/>
                    <a:pt x="48858" y="116220"/>
                    <a:pt x="48048" y="117516"/>
                  </a:cubicBezTo>
                  <a:cubicBezTo>
                    <a:pt x="47562" y="118407"/>
                    <a:pt x="46644" y="118893"/>
                    <a:pt x="45672" y="118893"/>
                  </a:cubicBezTo>
                  <a:close/>
                </a:path>
              </a:pathLst>
            </a:custGeom>
            <a:solidFill>
              <a:srgbClr val="000000"/>
            </a:solidFill>
            <a:ln w="2700"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311F0DED-5706-ED4D-2027-70D67C89182A}"/>
                </a:ext>
              </a:extLst>
            </p:cNvPr>
            <p:cNvSpPr/>
            <p:nvPr/>
          </p:nvSpPr>
          <p:spPr>
            <a:xfrm>
              <a:off x="8895816" y="3216697"/>
              <a:ext cx="435731" cy="831506"/>
            </a:xfrm>
            <a:custGeom>
              <a:avLst/>
              <a:gdLst>
                <a:gd name="connsiteX0" fmla="*/ 48838 w 60110"/>
                <a:gd name="connsiteY0" fmla="*/ 0 h 114708"/>
                <a:gd name="connsiteX1" fmla="*/ 59853 w 60110"/>
                <a:gd name="connsiteY1" fmla="*/ 86392 h 114708"/>
                <a:gd name="connsiteX2" fmla="*/ 50188 w 60110"/>
                <a:gd name="connsiteY2" fmla="*/ 107287 h 114708"/>
                <a:gd name="connsiteX3" fmla="*/ 21517 w 60110"/>
                <a:gd name="connsiteY3" fmla="*/ 111526 h 114708"/>
                <a:gd name="connsiteX4" fmla="*/ 10664 w 60110"/>
                <a:gd name="connsiteY4" fmla="*/ 90036 h 114708"/>
                <a:gd name="connsiteX5" fmla="*/ 0 w 60110"/>
                <a:gd name="connsiteY5" fmla="*/ 5966 h 114708"/>
                <a:gd name="connsiteX6" fmla="*/ 0 w 60110"/>
                <a:gd name="connsiteY6" fmla="*/ 6101 h 114708"/>
                <a:gd name="connsiteX7" fmla="*/ 81 w 60110"/>
                <a:gd name="connsiteY7" fmla="*/ 6182 h 114708"/>
                <a:gd name="connsiteX8" fmla="*/ 81 w 60110"/>
                <a:gd name="connsiteY8" fmla="*/ 6263 h 114708"/>
                <a:gd name="connsiteX9" fmla="*/ 189 w 60110"/>
                <a:gd name="connsiteY9" fmla="*/ 6344 h 114708"/>
                <a:gd name="connsiteX10" fmla="*/ 270 w 60110"/>
                <a:gd name="connsiteY10" fmla="*/ 6398 h 114708"/>
                <a:gd name="connsiteX11" fmla="*/ 270 w 60110"/>
                <a:gd name="connsiteY11" fmla="*/ 6479 h 114708"/>
                <a:gd name="connsiteX12" fmla="*/ 351 w 60110"/>
                <a:gd name="connsiteY12" fmla="*/ 6533 h 114708"/>
                <a:gd name="connsiteX13" fmla="*/ 432 w 60110"/>
                <a:gd name="connsiteY13" fmla="*/ 6614 h 114708"/>
                <a:gd name="connsiteX14" fmla="*/ 513 w 60110"/>
                <a:gd name="connsiteY14" fmla="*/ 6695 h 114708"/>
                <a:gd name="connsiteX15" fmla="*/ 594 w 60110"/>
                <a:gd name="connsiteY15" fmla="*/ 6776 h 114708"/>
                <a:gd name="connsiteX16" fmla="*/ 675 w 60110"/>
                <a:gd name="connsiteY16" fmla="*/ 6830 h 114708"/>
                <a:gd name="connsiteX17" fmla="*/ 810 w 60110"/>
                <a:gd name="connsiteY17" fmla="*/ 6884 h 114708"/>
                <a:gd name="connsiteX18" fmla="*/ 17251 w 60110"/>
                <a:gd name="connsiteY18" fmla="*/ 16441 h 114708"/>
                <a:gd name="connsiteX19" fmla="*/ 17332 w 60110"/>
                <a:gd name="connsiteY19" fmla="*/ 16495 h 114708"/>
                <a:gd name="connsiteX20" fmla="*/ 17495 w 60110"/>
                <a:gd name="connsiteY20" fmla="*/ 16549 h 114708"/>
                <a:gd name="connsiteX21" fmla="*/ 17575 w 60110"/>
                <a:gd name="connsiteY21" fmla="*/ 16630 h 114708"/>
                <a:gd name="connsiteX22" fmla="*/ 17737 w 60110"/>
                <a:gd name="connsiteY22" fmla="*/ 16630 h 114708"/>
                <a:gd name="connsiteX23" fmla="*/ 17791 w 60110"/>
                <a:gd name="connsiteY23" fmla="*/ 16711 h 114708"/>
                <a:gd name="connsiteX24" fmla="*/ 17953 w 60110"/>
                <a:gd name="connsiteY24" fmla="*/ 16765 h 114708"/>
                <a:gd name="connsiteX25" fmla="*/ 18034 w 60110"/>
                <a:gd name="connsiteY25" fmla="*/ 16765 h 114708"/>
                <a:gd name="connsiteX26" fmla="*/ 18197 w 60110"/>
                <a:gd name="connsiteY26" fmla="*/ 16846 h 114708"/>
                <a:gd name="connsiteX27" fmla="*/ 18277 w 60110"/>
                <a:gd name="connsiteY27" fmla="*/ 16846 h 114708"/>
                <a:gd name="connsiteX28" fmla="*/ 18439 w 60110"/>
                <a:gd name="connsiteY28" fmla="*/ 16900 h 114708"/>
                <a:gd name="connsiteX29" fmla="*/ 18682 w 60110"/>
                <a:gd name="connsiteY29" fmla="*/ 16900 h 114708"/>
                <a:gd name="connsiteX30" fmla="*/ 18817 w 60110"/>
                <a:gd name="connsiteY30" fmla="*/ 16954 h 114708"/>
                <a:gd name="connsiteX31" fmla="*/ 19060 w 60110"/>
                <a:gd name="connsiteY31" fmla="*/ 16954 h 114708"/>
                <a:gd name="connsiteX32" fmla="*/ 19384 w 60110"/>
                <a:gd name="connsiteY32" fmla="*/ 16954 h 114708"/>
                <a:gd name="connsiteX33" fmla="*/ 19546 w 60110"/>
                <a:gd name="connsiteY33" fmla="*/ 16954 h 114708"/>
                <a:gd name="connsiteX34" fmla="*/ 19654 w 60110"/>
                <a:gd name="connsiteY34" fmla="*/ 16954 h 114708"/>
                <a:gd name="connsiteX35" fmla="*/ 19789 w 60110"/>
                <a:gd name="connsiteY35" fmla="*/ 16954 h 114708"/>
                <a:gd name="connsiteX36" fmla="*/ 19951 w 60110"/>
                <a:gd name="connsiteY36" fmla="*/ 16900 h 114708"/>
                <a:gd name="connsiteX37" fmla="*/ 20194 w 60110"/>
                <a:gd name="connsiteY37" fmla="*/ 16900 h 114708"/>
                <a:gd name="connsiteX38" fmla="*/ 20275 w 60110"/>
                <a:gd name="connsiteY38" fmla="*/ 16846 h 114708"/>
                <a:gd name="connsiteX39" fmla="*/ 20437 w 60110"/>
                <a:gd name="connsiteY39" fmla="*/ 16792 h 114708"/>
                <a:gd name="connsiteX40" fmla="*/ 20572 w 60110"/>
                <a:gd name="connsiteY40" fmla="*/ 16792 h 114708"/>
                <a:gd name="connsiteX41" fmla="*/ 20653 w 60110"/>
                <a:gd name="connsiteY41" fmla="*/ 16738 h 114708"/>
                <a:gd name="connsiteX42" fmla="*/ 20788 w 60110"/>
                <a:gd name="connsiteY42" fmla="*/ 16684 h 114708"/>
                <a:gd name="connsiteX43" fmla="*/ 20896 w 60110"/>
                <a:gd name="connsiteY43" fmla="*/ 16684 h 114708"/>
                <a:gd name="connsiteX44" fmla="*/ 20950 w 60110"/>
                <a:gd name="connsiteY44" fmla="*/ 16603 h 114708"/>
                <a:gd name="connsiteX45" fmla="*/ 21112 w 60110"/>
                <a:gd name="connsiteY45" fmla="*/ 16549 h 114708"/>
                <a:gd name="connsiteX46" fmla="*/ 21193 w 60110"/>
                <a:gd name="connsiteY46" fmla="*/ 16495 h 114708"/>
                <a:gd name="connsiteX47" fmla="*/ 48028 w 60110"/>
                <a:gd name="connsiteY47" fmla="*/ 999 h 114708"/>
                <a:gd name="connsiteX48" fmla="*/ 48136 w 60110"/>
                <a:gd name="connsiteY48" fmla="*/ 918 h 114708"/>
                <a:gd name="connsiteX49" fmla="*/ 48218 w 60110"/>
                <a:gd name="connsiteY49" fmla="*/ 918 h 114708"/>
                <a:gd name="connsiteX50" fmla="*/ 48352 w 60110"/>
                <a:gd name="connsiteY50" fmla="*/ 810 h 114708"/>
                <a:gd name="connsiteX51" fmla="*/ 48352 w 60110"/>
                <a:gd name="connsiteY51" fmla="*/ 729 h 114708"/>
                <a:gd name="connsiteX52" fmla="*/ 48460 w 60110"/>
                <a:gd name="connsiteY52" fmla="*/ 648 h 114708"/>
                <a:gd name="connsiteX53" fmla="*/ 48542 w 60110"/>
                <a:gd name="connsiteY53" fmla="*/ 567 h 114708"/>
                <a:gd name="connsiteX54" fmla="*/ 48622 w 60110"/>
                <a:gd name="connsiteY54" fmla="*/ 486 h 114708"/>
                <a:gd name="connsiteX55" fmla="*/ 48703 w 60110"/>
                <a:gd name="connsiteY55" fmla="*/ 405 h 114708"/>
                <a:gd name="connsiteX56" fmla="*/ 48703 w 60110"/>
                <a:gd name="connsiteY56" fmla="*/ 324 h 114708"/>
                <a:gd name="connsiteX57" fmla="*/ 48784 w 60110"/>
                <a:gd name="connsiteY57" fmla="*/ 270 h 114708"/>
                <a:gd name="connsiteX58" fmla="*/ 48784 w 60110"/>
                <a:gd name="connsiteY58" fmla="*/ 189 h 114708"/>
                <a:gd name="connsiteX59" fmla="*/ 48865 w 60110"/>
                <a:gd name="connsiteY59" fmla="*/ 81 h 114708"/>
                <a:gd name="connsiteX60" fmla="*/ 48865 w 60110"/>
                <a:gd name="connsiteY60" fmla="*/ 27 h 11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10" h="114708">
                  <a:moveTo>
                    <a:pt x="48838" y="0"/>
                  </a:moveTo>
                  <a:lnTo>
                    <a:pt x="59853" y="86392"/>
                  </a:lnTo>
                  <a:cubicBezTo>
                    <a:pt x="60582" y="95652"/>
                    <a:pt x="60420" y="101726"/>
                    <a:pt x="50188" y="107287"/>
                  </a:cubicBezTo>
                  <a:cubicBezTo>
                    <a:pt x="33342" y="116467"/>
                    <a:pt x="30966" y="116197"/>
                    <a:pt x="21517" y="111526"/>
                  </a:cubicBezTo>
                  <a:cubicBezTo>
                    <a:pt x="14633" y="108043"/>
                    <a:pt x="12959" y="107503"/>
                    <a:pt x="10664" y="90036"/>
                  </a:cubicBezTo>
                  <a:lnTo>
                    <a:pt x="0" y="5966"/>
                  </a:lnTo>
                  <a:lnTo>
                    <a:pt x="0" y="6101"/>
                  </a:lnTo>
                  <a:lnTo>
                    <a:pt x="81" y="6182"/>
                  </a:lnTo>
                  <a:lnTo>
                    <a:pt x="81" y="6263"/>
                  </a:lnTo>
                  <a:lnTo>
                    <a:pt x="189" y="6344"/>
                  </a:lnTo>
                  <a:lnTo>
                    <a:pt x="270" y="6398"/>
                  </a:lnTo>
                  <a:lnTo>
                    <a:pt x="270" y="6479"/>
                  </a:lnTo>
                  <a:lnTo>
                    <a:pt x="351" y="6533"/>
                  </a:lnTo>
                  <a:lnTo>
                    <a:pt x="432" y="6614"/>
                  </a:lnTo>
                  <a:lnTo>
                    <a:pt x="513" y="6695"/>
                  </a:lnTo>
                  <a:lnTo>
                    <a:pt x="594" y="6776"/>
                  </a:lnTo>
                  <a:lnTo>
                    <a:pt x="675" y="6830"/>
                  </a:lnTo>
                  <a:lnTo>
                    <a:pt x="810" y="6884"/>
                  </a:lnTo>
                  <a:lnTo>
                    <a:pt x="17251" y="16441"/>
                  </a:lnTo>
                  <a:lnTo>
                    <a:pt x="17332" y="16495"/>
                  </a:lnTo>
                  <a:lnTo>
                    <a:pt x="17495" y="16549"/>
                  </a:lnTo>
                  <a:lnTo>
                    <a:pt x="17575" y="16630"/>
                  </a:lnTo>
                  <a:lnTo>
                    <a:pt x="17737" y="16630"/>
                  </a:lnTo>
                  <a:cubicBezTo>
                    <a:pt x="17737" y="16630"/>
                    <a:pt x="17791" y="16711"/>
                    <a:pt x="17791" y="16711"/>
                  </a:cubicBezTo>
                  <a:lnTo>
                    <a:pt x="17953" y="16765"/>
                  </a:lnTo>
                  <a:lnTo>
                    <a:pt x="18034" y="16765"/>
                  </a:lnTo>
                  <a:cubicBezTo>
                    <a:pt x="18034" y="16765"/>
                    <a:pt x="18197" y="16846"/>
                    <a:pt x="18197" y="16846"/>
                  </a:cubicBezTo>
                  <a:lnTo>
                    <a:pt x="18277" y="16846"/>
                  </a:lnTo>
                  <a:cubicBezTo>
                    <a:pt x="18277" y="16846"/>
                    <a:pt x="18439" y="16900"/>
                    <a:pt x="18439" y="16900"/>
                  </a:cubicBezTo>
                  <a:lnTo>
                    <a:pt x="18682" y="16900"/>
                  </a:lnTo>
                  <a:cubicBezTo>
                    <a:pt x="18682" y="16900"/>
                    <a:pt x="18817" y="16954"/>
                    <a:pt x="18817" y="16954"/>
                  </a:cubicBezTo>
                  <a:lnTo>
                    <a:pt x="19060" y="16954"/>
                  </a:lnTo>
                  <a:cubicBezTo>
                    <a:pt x="19060" y="16954"/>
                    <a:pt x="19384" y="16954"/>
                    <a:pt x="19384" y="16954"/>
                  </a:cubicBezTo>
                  <a:lnTo>
                    <a:pt x="19546" y="16954"/>
                  </a:lnTo>
                  <a:cubicBezTo>
                    <a:pt x="19546" y="16954"/>
                    <a:pt x="19654" y="16954"/>
                    <a:pt x="19654" y="16954"/>
                  </a:cubicBezTo>
                  <a:lnTo>
                    <a:pt x="19789" y="16954"/>
                  </a:lnTo>
                  <a:cubicBezTo>
                    <a:pt x="19789" y="16954"/>
                    <a:pt x="19951" y="16900"/>
                    <a:pt x="19951" y="16900"/>
                  </a:cubicBezTo>
                  <a:lnTo>
                    <a:pt x="20194" y="16900"/>
                  </a:lnTo>
                  <a:cubicBezTo>
                    <a:pt x="20194" y="16900"/>
                    <a:pt x="20275" y="16846"/>
                    <a:pt x="20275" y="16846"/>
                  </a:cubicBezTo>
                  <a:lnTo>
                    <a:pt x="20437" y="16792"/>
                  </a:lnTo>
                  <a:lnTo>
                    <a:pt x="20572" y="16792"/>
                  </a:lnTo>
                  <a:cubicBezTo>
                    <a:pt x="20572" y="16792"/>
                    <a:pt x="20653" y="16738"/>
                    <a:pt x="20653" y="16738"/>
                  </a:cubicBezTo>
                  <a:lnTo>
                    <a:pt x="20788" y="16684"/>
                  </a:lnTo>
                  <a:lnTo>
                    <a:pt x="20896" y="16684"/>
                  </a:lnTo>
                  <a:cubicBezTo>
                    <a:pt x="20896" y="16684"/>
                    <a:pt x="20950" y="16603"/>
                    <a:pt x="20950" y="16603"/>
                  </a:cubicBezTo>
                  <a:lnTo>
                    <a:pt x="21112" y="16549"/>
                  </a:lnTo>
                  <a:lnTo>
                    <a:pt x="21193" y="16495"/>
                  </a:lnTo>
                  <a:lnTo>
                    <a:pt x="48028" y="999"/>
                  </a:lnTo>
                  <a:lnTo>
                    <a:pt x="48136" y="918"/>
                  </a:lnTo>
                  <a:lnTo>
                    <a:pt x="48218" y="918"/>
                  </a:lnTo>
                  <a:cubicBezTo>
                    <a:pt x="48218" y="918"/>
                    <a:pt x="48352" y="810"/>
                    <a:pt x="48352" y="810"/>
                  </a:cubicBezTo>
                  <a:lnTo>
                    <a:pt x="48352" y="729"/>
                  </a:lnTo>
                  <a:lnTo>
                    <a:pt x="48460" y="648"/>
                  </a:lnTo>
                  <a:lnTo>
                    <a:pt x="48542" y="567"/>
                  </a:lnTo>
                  <a:lnTo>
                    <a:pt x="48622" y="486"/>
                  </a:lnTo>
                  <a:lnTo>
                    <a:pt x="48703" y="405"/>
                  </a:lnTo>
                  <a:lnTo>
                    <a:pt x="48703" y="324"/>
                  </a:lnTo>
                  <a:lnTo>
                    <a:pt x="48784" y="270"/>
                  </a:lnTo>
                  <a:lnTo>
                    <a:pt x="48784" y="189"/>
                  </a:lnTo>
                  <a:lnTo>
                    <a:pt x="48865" y="81"/>
                  </a:lnTo>
                  <a:lnTo>
                    <a:pt x="48865" y="27"/>
                  </a:lnTo>
                  <a:close/>
                </a:path>
              </a:pathLst>
            </a:custGeom>
            <a:solidFill>
              <a:schemeClr val="tx2"/>
            </a:solidFill>
            <a:ln w="2700"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92DC9F25-897E-E937-6A3A-31AE279B5A83}"/>
                </a:ext>
              </a:extLst>
            </p:cNvPr>
            <p:cNvSpPr/>
            <p:nvPr/>
          </p:nvSpPr>
          <p:spPr>
            <a:xfrm>
              <a:off x="8875794" y="3197306"/>
              <a:ext cx="476513" cy="871658"/>
            </a:xfrm>
            <a:custGeom>
              <a:avLst/>
              <a:gdLst>
                <a:gd name="connsiteX0" fmla="*/ 6353 w 65736"/>
                <a:gd name="connsiteY0" fmla="*/ 14418 h 120247"/>
                <a:gd name="connsiteX1" fmla="*/ 16288 w 65736"/>
                <a:gd name="connsiteY1" fmla="*/ 92359 h 120247"/>
                <a:gd name="connsiteX2" fmla="*/ 25197 w 65736"/>
                <a:gd name="connsiteY2" fmla="*/ 111474 h 120247"/>
                <a:gd name="connsiteX3" fmla="*/ 51628 w 65736"/>
                <a:gd name="connsiteY3" fmla="*/ 107505 h 120247"/>
                <a:gd name="connsiteX4" fmla="*/ 59808 w 65736"/>
                <a:gd name="connsiteY4" fmla="*/ 89282 h 120247"/>
                <a:gd name="connsiteX5" fmla="*/ 49414 w 65736"/>
                <a:gd name="connsiteY5" fmla="*/ 7642 h 120247"/>
                <a:gd name="connsiteX6" fmla="*/ 25440 w 65736"/>
                <a:gd name="connsiteY6" fmla="*/ 21491 h 120247"/>
                <a:gd name="connsiteX7" fmla="*/ 24684 w 65736"/>
                <a:gd name="connsiteY7" fmla="*/ 21869 h 120247"/>
                <a:gd name="connsiteX8" fmla="*/ 24036 w 65736"/>
                <a:gd name="connsiteY8" fmla="*/ 22085 h 120247"/>
                <a:gd name="connsiteX9" fmla="*/ 23253 w 65736"/>
                <a:gd name="connsiteY9" fmla="*/ 22247 h 120247"/>
                <a:gd name="connsiteX10" fmla="*/ 22551 w 65736"/>
                <a:gd name="connsiteY10" fmla="*/ 22355 h 120247"/>
                <a:gd name="connsiteX11" fmla="*/ 21768 w 65736"/>
                <a:gd name="connsiteY11" fmla="*/ 22355 h 120247"/>
                <a:gd name="connsiteX12" fmla="*/ 21066 w 65736"/>
                <a:gd name="connsiteY12" fmla="*/ 22274 h 120247"/>
                <a:gd name="connsiteX13" fmla="*/ 20337 w 65736"/>
                <a:gd name="connsiteY13" fmla="*/ 22166 h 120247"/>
                <a:gd name="connsiteX14" fmla="*/ 19635 w 65736"/>
                <a:gd name="connsiteY14" fmla="*/ 21923 h 120247"/>
                <a:gd name="connsiteX15" fmla="*/ 19015 w 65736"/>
                <a:gd name="connsiteY15" fmla="*/ 21627 h 120247"/>
                <a:gd name="connsiteX16" fmla="*/ 6461 w 65736"/>
                <a:gd name="connsiteY16" fmla="*/ 14391 h 120247"/>
                <a:gd name="connsiteX17" fmla="*/ 6461 w 65736"/>
                <a:gd name="connsiteY17" fmla="*/ 14391 h 120247"/>
                <a:gd name="connsiteX18" fmla="*/ 34376 w 65736"/>
                <a:gd name="connsiteY18" fmla="*/ 120221 h 120247"/>
                <a:gd name="connsiteX19" fmla="*/ 23037 w 65736"/>
                <a:gd name="connsiteY19" fmla="*/ 116738 h 120247"/>
                <a:gd name="connsiteX20" fmla="*/ 10672 w 65736"/>
                <a:gd name="connsiteY20" fmla="*/ 93088 h 120247"/>
                <a:gd name="connsiteX21" fmla="*/ 36 w 65736"/>
                <a:gd name="connsiteY21" fmla="*/ 8992 h 120247"/>
                <a:gd name="connsiteX22" fmla="*/ 2330 w 65736"/>
                <a:gd name="connsiteY22" fmla="*/ 5887 h 120247"/>
                <a:gd name="connsiteX23" fmla="*/ 5354 w 65736"/>
                <a:gd name="connsiteY23" fmla="*/ 7426 h 120247"/>
                <a:gd name="connsiteX24" fmla="*/ 22173 w 65736"/>
                <a:gd name="connsiteY24" fmla="*/ 16767 h 120247"/>
                <a:gd name="connsiteX25" fmla="*/ 49279 w 65736"/>
                <a:gd name="connsiteY25" fmla="*/ 1270 h 120247"/>
                <a:gd name="connsiteX26" fmla="*/ 51979 w 65736"/>
                <a:gd name="connsiteY26" fmla="*/ 29 h 120247"/>
                <a:gd name="connsiteX27" fmla="*/ 54435 w 65736"/>
                <a:gd name="connsiteY27" fmla="*/ 2350 h 120247"/>
                <a:gd name="connsiteX28" fmla="*/ 65477 w 65736"/>
                <a:gd name="connsiteY28" fmla="*/ 88742 h 120247"/>
                <a:gd name="connsiteX29" fmla="*/ 54354 w 65736"/>
                <a:gd name="connsiteY29" fmla="*/ 112472 h 120247"/>
                <a:gd name="connsiteX30" fmla="*/ 34430 w 65736"/>
                <a:gd name="connsiteY30" fmla="*/ 120248 h 12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736" h="120247">
                  <a:moveTo>
                    <a:pt x="6353" y="14418"/>
                  </a:moveTo>
                  <a:lnTo>
                    <a:pt x="16288" y="92359"/>
                  </a:lnTo>
                  <a:cubicBezTo>
                    <a:pt x="18259" y="108018"/>
                    <a:pt x="19311" y="108558"/>
                    <a:pt x="25197" y="111474"/>
                  </a:cubicBezTo>
                  <a:cubicBezTo>
                    <a:pt x="33917" y="115820"/>
                    <a:pt x="35186" y="116495"/>
                    <a:pt x="51628" y="107505"/>
                  </a:cubicBezTo>
                  <a:cubicBezTo>
                    <a:pt x="60536" y="102672"/>
                    <a:pt x="60536" y="97921"/>
                    <a:pt x="59808" y="89282"/>
                  </a:cubicBezTo>
                  <a:lnTo>
                    <a:pt x="49414" y="7642"/>
                  </a:lnTo>
                  <a:lnTo>
                    <a:pt x="25440" y="21491"/>
                  </a:lnTo>
                  <a:cubicBezTo>
                    <a:pt x="25305" y="21572"/>
                    <a:pt x="24819" y="21815"/>
                    <a:pt x="24684" y="21869"/>
                  </a:cubicBezTo>
                  <a:cubicBezTo>
                    <a:pt x="24603" y="21869"/>
                    <a:pt x="24036" y="22085"/>
                    <a:pt x="24036" y="22085"/>
                  </a:cubicBezTo>
                  <a:cubicBezTo>
                    <a:pt x="23874" y="22139"/>
                    <a:pt x="23388" y="22220"/>
                    <a:pt x="23253" y="22247"/>
                  </a:cubicBezTo>
                  <a:cubicBezTo>
                    <a:pt x="23172" y="22247"/>
                    <a:pt x="22605" y="22328"/>
                    <a:pt x="22551" y="22355"/>
                  </a:cubicBezTo>
                  <a:lnTo>
                    <a:pt x="21768" y="22355"/>
                  </a:lnTo>
                  <a:cubicBezTo>
                    <a:pt x="21768" y="22355"/>
                    <a:pt x="21120" y="22301"/>
                    <a:pt x="21066" y="22274"/>
                  </a:cubicBezTo>
                  <a:cubicBezTo>
                    <a:pt x="20985" y="22274"/>
                    <a:pt x="20500" y="22193"/>
                    <a:pt x="20337" y="22166"/>
                  </a:cubicBezTo>
                  <a:cubicBezTo>
                    <a:pt x="20257" y="22166"/>
                    <a:pt x="19689" y="21978"/>
                    <a:pt x="19635" y="21923"/>
                  </a:cubicBezTo>
                  <a:lnTo>
                    <a:pt x="19015" y="21627"/>
                  </a:lnTo>
                  <a:lnTo>
                    <a:pt x="6461" y="14391"/>
                  </a:lnTo>
                  <a:lnTo>
                    <a:pt x="6461" y="14391"/>
                  </a:lnTo>
                  <a:close/>
                  <a:moveTo>
                    <a:pt x="34376" y="120221"/>
                  </a:moveTo>
                  <a:cubicBezTo>
                    <a:pt x="30866" y="120221"/>
                    <a:pt x="27627" y="119006"/>
                    <a:pt x="23037" y="116738"/>
                  </a:cubicBezTo>
                  <a:cubicBezTo>
                    <a:pt x="14614" y="112500"/>
                    <a:pt x="12886" y="110232"/>
                    <a:pt x="10672" y="93088"/>
                  </a:cubicBezTo>
                  <a:lnTo>
                    <a:pt x="36" y="8992"/>
                  </a:lnTo>
                  <a:cubicBezTo>
                    <a:pt x="-208" y="7507"/>
                    <a:pt x="818" y="6130"/>
                    <a:pt x="2330" y="5887"/>
                  </a:cubicBezTo>
                  <a:cubicBezTo>
                    <a:pt x="3599" y="5671"/>
                    <a:pt x="4787" y="6346"/>
                    <a:pt x="5354" y="7426"/>
                  </a:cubicBezTo>
                  <a:lnTo>
                    <a:pt x="22173" y="16767"/>
                  </a:lnTo>
                  <a:lnTo>
                    <a:pt x="49279" y="1270"/>
                  </a:lnTo>
                  <a:cubicBezTo>
                    <a:pt x="49900" y="406"/>
                    <a:pt x="51033" y="-133"/>
                    <a:pt x="51979" y="29"/>
                  </a:cubicBezTo>
                  <a:cubicBezTo>
                    <a:pt x="53247" y="191"/>
                    <a:pt x="54273" y="1081"/>
                    <a:pt x="54435" y="2350"/>
                  </a:cubicBezTo>
                  <a:lnTo>
                    <a:pt x="65477" y="88742"/>
                  </a:lnTo>
                  <a:cubicBezTo>
                    <a:pt x="66260" y="98704"/>
                    <a:pt x="65963" y="106128"/>
                    <a:pt x="54354" y="112472"/>
                  </a:cubicBezTo>
                  <a:cubicBezTo>
                    <a:pt x="44527" y="117845"/>
                    <a:pt x="39263" y="120248"/>
                    <a:pt x="34430" y="120248"/>
                  </a:cubicBezTo>
                  <a:close/>
                </a:path>
              </a:pathLst>
            </a:custGeom>
            <a:solidFill>
              <a:srgbClr val="000000"/>
            </a:solidFill>
            <a:ln w="2700" cap="flat">
              <a:noFill/>
              <a:prstDash val="solid"/>
              <a:miter/>
            </a:ln>
          </p:spPr>
          <p:txBody>
            <a:bodyPr rtlCol="0" anchor="ctr"/>
            <a:lstStyle/>
            <a:p>
              <a:endParaRPr lang="de-DE"/>
            </a:p>
          </p:txBody>
        </p:sp>
        <p:sp>
          <p:nvSpPr>
            <p:cNvPr id="88" name="Freihandform: Form 87">
              <a:extLst>
                <a:ext uri="{FF2B5EF4-FFF2-40B4-BE49-F238E27FC236}">
                  <a16:creationId xmlns:a16="http://schemas.microsoft.com/office/drawing/2014/main" id="{F534758F-1592-8A54-3327-A725EC49FCF0}"/>
                </a:ext>
              </a:extLst>
            </p:cNvPr>
            <p:cNvSpPr/>
            <p:nvPr/>
          </p:nvSpPr>
          <p:spPr>
            <a:xfrm>
              <a:off x="9046897" y="3232347"/>
              <a:ext cx="289535" cy="809767"/>
            </a:xfrm>
            <a:custGeom>
              <a:avLst/>
              <a:gdLst>
                <a:gd name="connsiteX0" fmla="*/ 28671 w 39942"/>
                <a:gd name="connsiteY0" fmla="*/ 81 h 111709"/>
                <a:gd name="connsiteX1" fmla="*/ 39686 w 39942"/>
                <a:gd name="connsiteY1" fmla="*/ 86473 h 111709"/>
                <a:gd name="connsiteX2" fmla="*/ 30021 w 39942"/>
                <a:gd name="connsiteY2" fmla="*/ 107368 h 111709"/>
                <a:gd name="connsiteX3" fmla="*/ 10151 w 39942"/>
                <a:gd name="connsiteY3" fmla="*/ 100241 h 111709"/>
                <a:gd name="connsiteX4" fmla="*/ 0 w 39942"/>
                <a:gd name="connsiteY4" fmla="*/ 16846 h 111709"/>
                <a:gd name="connsiteX5" fmla="*/ 81 w 39942"/>
                <a:gd name="connsiteY5" fmla="*/ 16846 h 111709"/>
                <a:gd name="connsiteX6" fmla="*/ 243 w 39942"/>
                <a:gd name="connsiteY6" fmla="*/ 16765 h 111709"/>
                <a:gd name="connsiteX7" fmla="*/ 378 w 39942"/>
                <a:gd name="connsiteY7" fmla="*/ 16765 h 111709"/>
                <a:gd name="connsiteX8" fmla="*/ 459 w 39942"/>
                <a:gd name="connsiteY8" fmla="*/ 16711 h 111709"/>
                <a:gd name="connsiteX9" fmla="*/ 594 w 39942"/>
                <a:gd name="connsiteY9" fmla="*/ 16657 h 111709"/>
                <a:gd name="connsiteX10" fmla="*/ 702 w 39942"/>
                <a:gd name="connsiteY10" fmla="*/ 16657 h 111709"/>
                <a:gd name="connsiteX11" fmla="*/ 756 w 39942"/>
                <a:gd name="connsiteY11" fmla="*/ 16576 h 111709"/>
                <a:gd name="connsiteX12" fmla="*/ 918 w 39942"/>
                <a:gd name="connsiteY12" fmla="*/ 16522 h 111709"/>
                <a:gd name="connsiteX13" fmla="*/ 999 w 39942"/>
                <a:gd name="connsiteY13" fmla="*/ 16468 h 111709"/>
                <a:gd name="connsiteX14" fmla="*/ 27834 w 39942"/>
                <a:gd name="connsiteY14" fmla="*/ 972 h 111709"/>
                <a:gd name="connsiteX15" fmla="*/ 27942 w 39942"/>
                <a:gd name="connsiteY15" fmla="*/ 891 h 111709"/>
                <a:gd name="connsiteX16" fmla="*/ 28023 w 39942"/>
                <a:gd name="connsiteY16" fmla="*/ 891 h 111709"/>
                <a:gd name="connsiteX17" fmla="*/ 28158 w 39942"/>
                <a:gd name="connsiteY17" fmla="*/ 783 h 111709"/>
                <a:gd name="connsiteX18" fmla="*/ 28158 w 39942"/>
                <a:gd name="connsiteY18" fmla="*/ 702 h 111709"/>
                <a:gd name="connsiteX19" fmla="*/ 28266 w 39942"/>
                <a:gd name="connsiteY19" fmla="*/ 621 h 111709"/>
                <a:gd name="connsiteX20" fmla="*/ 28347 w 39942"/>
                <a:gd name="connsiteY20" fmla="*/ 540 h 111709"/>
                <a:gd name="connsiteX21" fmla="*/ 28428 w 39942"/>
                <a:gd name="connsiteY21" fmla="*/ 459 h 111709"/>
                <a:gd name="connsiteX22" fmla="*/ 28509 w 39942"/>
                <a:gd name="connsiteY22" fmla="*/ 378 h 111709"/>
                <a:gd name="connsiteX23" fmla="*/ 28509 w 39942"/>
                <a:gd name="connsiteY23" fmla="*/ 297 h 111709"/>
                <a:gd name="connsiteX24" fmla="*/ 28590 w 39942"/>
                <a:gd name="connsiteY24" fmla="*/ 243 h 111709"/>
                <a:gd name="connsiteX25" fmla="*/ 28590 w 39942"/>
                <a:gd name="connsiteY25" fmla="*/ 162 h 111709"/>
                <a:gd name="connsiteX26" fmla="*/ 28671 w 39942"/>
                <a:gd name="connsiteY26" fmla="*/ 54 h 111709"/>
                <a:gd name="connsiteX27" fmla="*/ 28671 w 39942"/>
                <a:gd name="connsiteY27" fmla="*/ 0 h 11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942" h="111709">
                  <a:moveTo>
                    <a:pt x="28671" y="81"/>
                  </a:moveTo>
                  <a:lnTo>
                    <a:pt x="39686" y="86473"/>
                  </a:lnTo>
                  <a:cubicBezTo>
                    <a:pt x="40415" y="95733"/>
                    <a:pt x="40253" y="101807"/>
                    <a:pt x="30021" y="107368"/>
                  </a:cubicBezTo>
                  <a:cubicBezTo>
                    <a:pt x="17791" y="114874"/>
                    <a:pt x="11690" y="112741"/>
                    <a:pt x="10151" y="100241"/>
                  </a:cubicBezTo>
                  <a:lnTo>
                    <a:pt x="0" y="16846"/>
                  </a:lnTo>
                  <a:lnTo>
                    <a:pt x="81" y="16846"/>
                  </a:lnTo>
                  <a:cubicBezTo>
                    <a:pt x="81" y="16846"/>
                    <a:pt x="243" y="16765"/>
                    <a:pt x="243" y="16765"/>
                  </a:cubicBezTo>
                  <a:lnTo>
                    <a:pt x="378" y="16765"/>
                  </a:lnTo>
                  <a:cubicBezTo>
                    <a:pt x="378" y="16765"/>
                    <a:pt x="459" y="16711"/>
                    <a:pt x="459" y="16711"/>
                  </a:cubicBezTo>
                  <a:lnTo>
                    <a:pt x="594" y="16657"/>
                  </a:lnTo>
                  <a:lnTo>
                    <a:pt x="702" y="16657"/>
                  </a:lnTo>
                  <a:cubicBezTo>
                    <a:pt x="702" y="16657"/>
                    <a:pt x="756" y="16576"/>
                    <a:pt x="756" y="16576"/>
                  </a:cubicBezTo>
                  <a:lnTo>
                    <a:pt x="918" y="16522"/>
                  </a:lnTo>
                  <a:lnTo>
                    <a:pt x="999" y="16468"/>
                  </a:lnTo>
                  <a:lnTo>
                    <a:pt x="27834" y="972"/>
                  </a:lnTo>
                  <a:lnTo>
                    <a:pt x="27942" y="891"/>
                  </a:lnTo>
                  <a:lnTo>
                    <a:pt x="28023" y="891"/>
                  </a:lnTo>
                  <a:cubicBezTo>
                    <a:pt x="28023" y="891"/>
                    <a:pt x="28158" y="783"/>
                    <a:pt x="28158" y="783"/>
                  </a:cubicBezTo>
                  <a:lnTo>
                    <a:pt x="28158" y="702"/>
                  </a:lnTo>
                  <a:lnTo>
                    <a:pt x="28266" y="621"/>
                  </a:lnTo>
                  <a:lnTo>
                    <a:pt x="28347" y="540"/>
                  </a:lnTo>
                  <a:lnTo>
                    <a:pt x="28428" y="459"/>
                  </a:lnTo>
                  <a:lnTo>
                    <a:pt x="28509" y="378"/>
                  </a:lnTo>
                  <a:lnTo>
                    <a:pt x="28509" y="297"/>
                  </a:lnTo>
                  <a:lnTo>
                    <a:pt x="28590" y="243"/>
                  </a:lnTo>
                  <a:lnTo>
                    <a:pt x="28590" y="162"/>
                  </a:lnTo>
                  <a:lnTo>
                    <a:pt x="28671" y="54"/>
                  </a:lnTo>
                  <a:lnTo>
                    <a:pt x="28671" y="0"/>
                  </a:lnTo>
                  <a:close/>
                </a:path>
              </a:pathLst>
            </a:custGeom>
            <a:solidFill>
              <a:srgbClr val="F5F0EB"/>
            </a:solidFill>
            <a:ln w="2700" cap="flat">
              <a:noFill/>
              <a:prstDash val="solid"/>
              <a:miter/>
            </a:ln>
          </p:spPr>
          <p:txBody>
            <a:bodyPr rtlCol="0" anchor="ctr"/>
            <a:lstStyle/>
            <a:p>
              <a:endParaRPr lang="de-DE"/>
            </a:p>
          </p:txBody>
        </p:sp>
        <p:sp>
          <p:nvSpPr>
            <p:cNvPr id="89" name="Freihandform: Form 88">
              <a:extLst>
                <a:ext uri="{FF2B5EF4-FFF2-40B4-BE49-F238E27FC236}">
                  <a16:creationId xmlns:a16="http://schemas.microsoft.com/office/drawing/2014/main" id="{6B8551E9-893A-091E-0BD0-183A7C957460}"/>
                </a:ext>
              </a:extLst>
            </p:cNvPr>
            <p:cNvSpPr/>
            <p:nvPr/>
          </p:nvSpPr>
          <p:spPr>
            <a:xfrm>
              <a:off x="9021787" y="3197110"/>
              <a:ext cx="330325" cy="849549"/>
            </a:xfrm>
            <a:custGeom>
              <a:avLst/>
              <a:gdLst>
                <a:gd name="connsiteX0" fmla="*/ 5840 w 45569"/>
                <a:gd name="connsiteY0" fmla="*/ 21221 h 117197"/>
                <a:gd name="connsiteX1" fmla="*/ 15748 w 45569"/>
                <a:gd name="connsiteY1" fmla="*/ 102565 h 117197"/>
                <a:gd name="connsiteX2" fmla="*/ 19501 w 45569"/>
                <a:gd name="connsiteY2" fmla="*/ 111177 h 117197"/>
                <a:gd name="connsiteX3" fmla="*/ 31407 w 45569"/>
                <a:gd name="connsiteY3" fmla="*/ 107640 h 117197"/>
                <a:gd name="connsiteX4" fmla="*/ 39668 w 45569"/>
                <a:gd name="connsiteY4" fmla="*/ 89363 h 117197"/>
                <a:gd name="connsiteX5" fmla="*/ 29274 w 45569"/>
                <a:gd name="connsiteY5" fmla="*/ 7723 h 117197"/>
                <a:gd name="connsiteX6" fmla="*/ 5867 w 45569"/>
                <a:gd name="connsiteY6" fmla="*/ 21249 h 117197"/>
                <a:gd name="connsiteX7" fmla="*/ 5867 w 45569"/>
                <a:gd name="connsiteY7" fmla="*/ 21249 h 117197"/>
                <a:gd name="connsiteX8" fmla="*/ 21391 w 45569"/>
                <a:gd name="connsiteY8" fmla="*/ 117197 h 117197"/>
                <a:gd name="connsiteX9" fmla="*/ 17098 w 45569"/>
                <a:gd name="connsiteY9" fmla="*/ 116225 h 117197"/>
                <a:gd name="connsiteX10" fmla="*/ 10187 w 45569"/>
                <a:gd name="connsiteY10" fmla="*/ 103239 h 117197"/>
                <a:gd name="connsiteX11" fmla="*/ 36 w 45569"/>
                <a:gd name="connsiteY11" fmla="*/ 19818 h 117197"/>
                <a:gd name="connsiteX12" fmla="*/ 2276 w 45569"/>
                <a:gd name="connsiteY12" fmla="*/ 16740 h 117197"/>
                <a:gd name="connsiteX13" fmla="*/ 29112 w 45569"/>
                <a:gd name="connsiteY13" fmla="*/ 1270 h 117197"/>
                <a:gd name="connsiteX14" fmla="*/ 31812 w 45569"/>
                <a:gd name="connsiteY14" fmla="*/ 29 h 117197"/>
                <a:gd name="connsiteX15" fmla="*/ 34268 w 45569"/>
                <a:gd name="connsiteY15" fmla="*/ 2350 h 117197"/>
                <a:gd name="connsiteX16" fmla="*/ 45310 w 45569"/>
                <a:gd name="connsiteY16" fmla="*/ 88742 h 117197"/>
                <a:gd name="connsiteX17" fmla="*/ 34187 w 45569"/>
                <a:gd name="connsiteY17" fmla="*/ 112472 h 117197"/>
                <a:gd name="connsiteX18" fmla="*/ 21417 w 45569"/>
                <a:gd name="connsiteY18" fmla="*/ 117197 h 117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569" h="117197">
                  <a:moveTo>
                    <a:pt x="5840" y="21221"/>
                  </a:moveTo>
                  <a:lnTo>
                    <a:pt x="15748" y="102565"/>
                  </a:lnTo>
                  <a:cubicBezTo>
                    <a:pt x="16153" y="105885"/>
                    <a:pt x="17179" y="110043"/>
                    <a:pt x="19501" y="111177"/>
                  </a:cubicBezTo>
                  <a:cubicBezTo>
                    <a:pt x="21067" y="111933"/>
                    <a:pt x="24414" y="111933"/>
                    <a:pt x="31407" y="107640"/>
                  </a:cubicBezTo>
                  <a:cubicBezTo>
                    <a:pt x="40370" y="102726"/>
                    <a:pt x="40370" y="98002"/>
                    <a:pt x="39668" y="89363"/>
                  </a:cubicBezTo>
                  <a:lnTo>
                    <a:pt x="29274" y="7723"/>
                  </a:lnTo>
                  <a:lnTo>
                    <a:pt x="5867" y="21249"/>
                  </a:lnTo>
                  <a:lnTo>
                    <a:pt x="5867" y="21249"/>
                  </a:lnTo>
                  <a:close/>
                  <a:moveTo>
                    <a:pt x="21391" y="117197"/>
                  </a:moveTo>
                  <a:cubicBezTo>
                    <a:pt x="19798" y="117197"/>
                    <a:pt x="18367" y="116873"/>
                    <a:pt x="17098" y="116225"/>
                  </a:cubicBezTo>
                  <a:cubicBezTo>
                    <a:pt x="13291" y="114416"/>
                    <a:pt x="11077" y="110151"/>
                    <a:pt x="10187" y="103239"/>
                  </a:cubicBezTo>
                  <a:lnTo>
                    <a:pt x="36" y="19818"/>
                  </a:lnTo>
                  <a:cubicBezTo>
                    <a:pt x="-207" y="18360"/>
                    <a:pt x="819" y="17010"/>
                    <a:pt x="2276" y="16740"/>
                  </a:cubicBezTo>
                  <a:lnTo>
                    <a:pt x="29112" y="1270"/>
                  </a:lnTo>
                  <a:cubicBezTo>
                    <a:pt x="29733" y="407"/>
                    <a:pt x="30866" y="-133"/>
                    <a:pt x="31812" y="29"/>
                  </a:cubicBezTo>
                  <a:cubicBezTo>
                    <a:pt x="33080" y="191"/>
                    <a:pt x="34106" y="1082"/>
                    <a:pt x="34268" y="2350"/>
                  </a:cubicBezTo>
                  <a:lnTo>
                    <a:pt x="45310" y="88742"/>
                  </a:lnTo>
                  <a:cubicBezTo>
                    <a:pt x="46093" y="98704"/>
                    <a:pt x="45796" y="106128"/>
                    <a:pt x="34187" y="112472"/>
                  </a:cubicBezTo>
                  <a:cubicBezTo>
                    <a:pt x="29112" y="115631"/>
                    <a:pt x="24900" y="117197"/>
                    <a:pt x="21417" y="117197"/>
                  </a:cubicBezTo>
                  <a:close/>
                </a:path>
              </a:pathLst>
            </a:custGeom>
            <a:solidFill>
              <a:srgbClr val="000000"/>
            </a:solidFill>
            <a:ln w="2700" cap="flat">
              <a:noFill/>
              <a:prstDash val="solid"/>
              <a:miter/>
            </a:ln>
          </p:spPr>
          <p:txBody>
            <a:bodyPr rtlCol="0" anchor="ctr"/>
            <a:lstStyle/>
            <a:p>
              <a:endParaRPr lang="de-DE"/>
            </a:p>
          </p:txBody>
        </p:sp>
        <p:sp>
          <p:nvSpPr>
            <p:cNvPr id="90" name="Freihandform: Form 89">
              <a:extLst>
                <a:ext uri="{FF2B5EF4-FFF2-40B4-BE49-F238E27FC236}">
                  <a16:creationId xmlns:a16="http://schemas.microsoft.com/office/drawing/2014/main" id="{0F28A69E-23A1-231C-8916-49B81FF48CB9}"/>
                </a:ext>
              </a:extLst>
            </p:cNvPr>
            <p:cNvSpPr/>
            <p:nvPr/>
          </p:nvSpPr>
          <p:spPr>
            <a:xfrm>
              <a:off x="9100321" y="2611965"/>
              <a:ext cx="709022" cy="915245"/>
            </a:xfrm>
            <a:custGeom>
              <a:avLst/>
              <a:gdLst>
                <a:gd name="connsiteX0" fmla="*/ 48892 w 97811"/>
                <a:gd name="connsiteY0" fmla="*/ 6670 h 126260"/>
                <a:gd name="connsiteX1" fmla="*/ 97811 w 97811"/>
                <a:gd name="connsiteY1" fmla="*/ 34909 h 126260"/>
                <a:gd name="connsiteX2" fmla="*/ 48892 w 97811"/>
                <a:gd name="connsiteY2" fmla="*/ 119573 h 126260"/>
                <a:gd name="connsiteX3" fmla="*/ 0 w 97811"/>
                <a:gd name="connsiteY3" fmla="*/ 91361 h 126260"/>
                <a:gd name="connsiteX4" fmla="*/ 48892 w 97811"/>
                <a:gd name="connsiteY4" fmla="*/ 6670 h 126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11" h="126260">
                  <a:moveTo>
                    <a:pt x="48892" y="6670"/>
                  </a:moveTo>
                  <a:cubicBezTo>
                    <a:pt x="75889" y="-8907"/>
                    <a:pt x="97811" y="3727"/>
                    <a:pt x="97811" y="34909"/>
                  </a:cubicBezTo>
                  <a:cubicBezTo>
                    <a:pt x="97811" y="66091"/>
                    <a:pt x="75889" y="103996"/>
                    <a:pt x="48892" y="119573"/>
                  </a:cubicBezTo>
                  <a:cubicBezTo>
                    <a:pt x="21895" y="135178"/>
                    <a:pt x="0" y="122543"/>
                    <a:pt x="0" y="91361"/>
                  </a:cubicBezTo>
                  <a:cubicBezTo>
                    <a:pt x="0" y="60179"/>
                    <a:pt x="21895" y="22275"/>
                    <a:pt x="48892" y="6670"/>
                  </a:cubicBezTo>
                  <a:close/>
                </a:path>
              </a:pathLst>
            </a:custGeom>
            <a:solidFill>
              <a:srgbClr val="00CEF0"/>
            </a:solidFill>
            <a:ln w="2700" cap="flat">
              <a:noFill/>
              <a:prstDash val="solid"/>
              <a:miter/>
            </a:ln>
          </p:spPr>
          <p:txBody>
            <a:bodyPr rtlCol="0" anchor="ctr"/>
            <a:lstStyle/>
            <a:p>
              <a:endParaRPr lang="de-DE"/>
            </a:p>
          </p:txBody>
        </p:sp>
        <p:sp>
          <p:nvSpPr>
            <p:cNvPr id="91" name="Freihandform: Form 90">
              <a:extLst>
                <a:ext uri="{FF2B5EF4-FFF2-40B4-BE49-F238E27FC236}">
                  <a16:creationId xmlns:a16="http://schemas.microsoft.com/office/drawing/2014/main" id="{0239C4AF-A4BF-6D01-F894-805838230E56}"/>
                </a:ext>
              </a:extLst>
            </p:cNvPr>
            <p:cNvSpPr/>
            <p:nvPr/>
          </p:nvSpPr>
          <p:spPr>
            <a:xfrm>
              <a:off x="9080365" y="2591371"/>
              <a:ext cx="749333" cy="956644"/>
            </a:xfrm>
            <a:custGeom>
              <a:avLst/>
              <a:gdLst>
                <a:gd name="connsiteX0" fmla="*/ 73514 w 103372"/>
                <a:gd name="connsiteY0" fmla="*/ 5651 h 131971"/>
                <a:gd name="connsiteX1" fmla="*/ 53104 w 103372"/>
                <a:gd name="connsiteY1" fmla="*/ 11968 h 131971"/>
                <a:gd name="connsiteX2" fmla="*/ 5615 w 103372"/>
                <a:gd name="connsiteY2" fmla="*/ 94229 h 131971"/>
                <a:gd name="connsiteX3" fmla="*/ 18466 w 103372"/>
                <a:gd name="connsiteY3" fmla="*/ 123440 h 131971"/>
                <a:gd name="connsiteX4" fmla="*/ 50242 w 103372"/>
                <a:gd name="connsiteY4" fmla="*/ 120011 h 131971"/>
                <a:gd name="connsiteX5" fmla="*/ 97703 w 103372"/>
                <a:gd name="connsiteY5" fmla="*/ 37750 h 131971"/>
                <a:gd name="connsiteX6" fmla="*/ 84853 w 103372"/>
                <a:gd name="connsiteY6" fmla="*/ 8539 h 131971"/>
                <a:gd name="connsiteX7" fmla="*/ 73514 w 103372"/>
                <a:gd name="connsiteY7" fmla="*/ 5651 h 131971"/>
                <a:gd name="connsiteX8" fmla="*/ 73514 w 103372"/>
                <a:gd name="connsiteY8" fmla="*/ 5651 h 131971"/>
                <a:gd name="connsiteX9" fmla="*/ 29832 w 103372"/>
                <a:gd name="connsiteY9" fmla="*/ 131971 h 131971"/>
                <a:gd name="connsiteX10" fmla="*/ 15686 w 103372"/>
                <a:gd name="connsiteY10" fmla="*/ 128326 h 131971"/>
                <a:gd name="connsiteX11" fmla="*/ 0 w 103372"/>
                <a:gd name="connsiteY11" fmla="*/ 94229 h 131971"/>
                <a:gd name="connsiteX12" fmla="*/ 50269 w 103372"/>
                <a:gd name="connsiteY12" fmla="*/ 7108 h 131971"/>
                <a:gd name="connsiteX13" fmla="*/ 87660 w 103372"/>
                <a:gd name="connsiteY13" fmla="*/ 3653 h 131971"/>
                <a:gd name="connsiteX14" fmla="*/ 103373 w 103372"/>
                <a:gd name="connsiteY14" fmla="*/ 37750 h 131971"/>
                <a:gd name="connsiteX15" fmla="*/ 53104 w 103372"/>
                <a:gd name="connsiteY15" fmla="*/ 124871 h 131971"/>
                <a:gd name="connsiteX16" fmla="*/ 29832 w 103372"/>
                <a:gd name="connsiteY16" fmla="*/ 131944 h 13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72" h="131971">
                  <a:moveTo>
                    <a:pt x="73514" y="5651"/>
                  </a:moveTo>
                  <a:cubicBezTo>
                    <a:pt x="67305" y="5651"/>
                    <a:pt x="60339" y="7783"/>
                    <a:pt x="53104" y="11968"/>
                  </a:cubicBezTo>
                  <a:cubicBezTo>
                    <a:pt x="26889" y="27086"/>
                    <a:pt x="5615" y="63992"/>
                    <a:pt x="5615" y="94229"/>
                  </a:cubicBezTo>
                  <a:cubicBezTo>
                    <a:pt x="5615" y="108240"/>
                    <a:pt x="10151" y="118634"/>
                    <a:pt x="18466" y="123440"/>
                  </a:cubicBezTo>
                  <a:cubicBezTo>
                    <a:pt x="26835" y="128245"/>
                    <a:pt x="38093" y="127031"/>
                    <a:pt x="50242" y="120011"/>
                  </a:cubicBezTo>
                  <a:cubicBezTo>
                    <a:pt x="76430" y="104893"/>
                    <a:pt x="97703" y="67987"/>
                    <a:pt x="97703" y="37750"/>
                  </a:cubicBezTo>
                  <a:cubicBezTo>
                    <a:pt x="97703" y="23712"/>
                    <a:pt x="93168" y="13345"/>
                    <a:pt x="84853" y="8539"/>
                  </a:cubicBezTo>
                  <a:cubicBezTo>
                    <a:pt x="81532" y="6595"/>
                    <a:pt x="77644" y="5651"/>
                    <a:pt x="73514" y="5651"/>
                  </a:cubicBezTo>
                  <a:lnTo>
                    <a:pt x="73514" y="5651"/>
                  </a:lnTo>
                  <a:close/>
                  <a:moveTo>
                    <a:pt x="29832" y="131971"/>
                  </a:moveTo>
                  <a:cubicBezTo>
                    <a:pt x="24649" y="131971"/>
                    <a:pt x="19897" y="130756"/>
                    <a:pt x="15686" y="128326"/>
                  </a:cubicBezTo>
                  <a:cubicBezTo>
                    <a:pt x="5535" y="122468"/>
                    <a:pt x="0" y="110346"/>
                    <a:pt x="0" y="94229"/>
                  </a:cubicBezTo>
                  <a:cubicBezTo>
                    <a:pt x="0" y="62210"/>
                    <a:pt x="22543" y="23118"/>
                    <a:pt x="50269" y="7108"/>
                  </a:cubicBezTo>
                  <a:cubicBezTo>
                    <a:pt x="64227" y="-991"/>
                    <a:pt x="77509" y="-2206"/>
                    <a:pt x="87660" y="3653"/>
                  </a:cubicBezTo>
                  <a:cubicBezTo>
                    <a:pt x="97838" y="9511"/>
                    <a:pt x="103373" y="21633"/>
                    <a:pt x="103373" y="37750"/>
                  </a:cubicBezTo>
                  <a:cubicBezTo>
                    <a:pt x="103373" y="69769"/>
                    <a:pt x="80830" y="108861"/>
                    <a:pt x="53104" y="124871"/>
                  </a:cubicBezTo>
                  <a:cubicBezTo>
                    <a:pt x="44951" y="129595"/>
                    <a:pt x="37013" y="131944"/>
                    <a:pt x="29832" y="131944"/>
                  </a:cubicBezTo>
                  <a:close/>
                </a:path>
              </a:pathLst>
            </a:custGeom>
            <a:solidFill>
              <a:srgbClr val="0087CA"/>
            </a:solidFill>
            <a:ln w="2700" cap="flat">
              <a:noFill/>
              <a:prstDash val="solid"/>
              <a:miter/>
            </a:ln>
          </p:spPr>
          <p:txBody>
            <a:bodyPr rtlCol="0" anchor="ctr"/>
            <a:lstStyle/>
            <a:p>
              <a:endParaRPr lang="de-DE"/>
            </a:p>
          </p:txBody>
        </p:sp>
        <p:sp>
          <p:nvSpPr>
            <p:cNvPr id="92" name="Freihandform: Form 91">
              <a:extLst>
                <a:ext uri="{FF2B5EF4-FFF2-40B4-BE49-F238E27FC236}">
                  <a16:creationId xmlns:a16="http://schemas.microsoft.com/office/drawing/2014/main" id="{A1C79383-1FA1-0ACC-10D9-6F030124DA11}"/>
                </a:ext>
              </a:extLst>
            </p:cNvPr>
            <p:cNvSpPr/>
            <p:nvPr/>
          </p:nvSpPr>
          <p:spPr>
            <a:xfrm>
              <a:off x="8787466" y="2437484"/>
              <a:ext cx="1025400" cy="1112365"/>
            </a:xfrm>
            <a:custGeom>
              <a:avLst/>
              <a:gdLst>
                <a:gd name="connsiteX0" fmla="*/ 82225 w 141456"/>
                <a:gd name="connsiteY0" fmla="*/ 1610 h 153453"/>
                <a:gd name="connsiteX1" fmla="*/ 123207 w 141456"/>
                <a:gd name="connsiteY1" fmla="*/ 25206 h 153453"/>
                <a:gd name="connsiteX2" fmla="*/ 141457 w 141456"/>
                <a:gd name="connsiteY2" fmla="*/ 59466 h 153453"/>
                <a:gd name="connsiteX3" fmla="*/ 91188 w 141456"/>
                <a:gd name="connsiteY3" fmla="*/ 146586 h 153453"/>
                <a:gd name="connsiteX4" fmla="*/ 52366 w 141456"/>
                <a:gd name="connsiteY4" fmla="*/ 147855 h 153453"/>
                <a:gd name="connsiteX5" fmla="*/ 11465 w 141456"/>
                <a:gd name="connsiteY5" fmla="*/ 124232 h 153453"/>
                <a:gd name="connsiteX6" fmla="*/ 180 w 141456"/>
                <a:gd name="connsiteY6" fmla="*/ 87840 h 153453"/>
                <a:gd name="connsiteX7" fmla="*/ 8522 w 141456"/>
                <a:gd name="connsiteY7" fmla="*/ 56523 h 153453"/>
                <a:gd name="connsiteX8" fmla="*/ 22101 w 141456"/>
                <a:gd name="connsiteY8" fmla="*/ 33008 h 153453"/>
                <a:gd name="connsiteX9" fmla="*/ 40136 w 141456"/>
                <a:gd name="connsiteY9" fmla="*/ 13894 h 153453"/>
                <a:gd name="connsiteX10" fmla="*/ 57927 w 141456"/>
                <a:gd name="connsiteY10" fmla="*/ 3122 h 153453"/>
                <a:gd name="connsiteX11" fmla="*/ 82225 w 141456"/>
                <a:gd name="connsiteY11" fmla="*/ 1664 h 15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456" h="153453">
                  <a:moveTo>
                    <a:pt x="82225" y="1610"/>
                  </a:moveTo>
                  <a:lnTo>
                    <a:pt x="123207" y="25206"/>
                  </a:lnTo>
                  <a:cubicBezTo>
                    <a:pt x="134303" y="29417"/>
                    <a:pt x="141457" y="41404"/>
                    <a:pt x="141457" y="59466"/>
                  </a:cubicBezTo>
                  <a:cubicBezTo>
                    <a:pt x="141457" y="91565"/>
                    <a:pt x="118914" y="130549"/>
                    <a:pt x="91188" y="146586"/>
                  </a:cubicBezTo>
                  <a:cubicBezTo>
                    <a:pt x="75529" y="155603"/>
                    <a:pt x="61544" y="155441"/>
                    <a:pt x="52366" y="147855"/>
                  </a:cubicBezTo>
                  <a:lnTo>
                    <a:pt x="11465" y="124232"/>
                  </a:lnTo>
                  <a:cubicBezTo>
                    <a:pt x="827" y="114756"/>
                    <a:pt x="-603" y="101338"/>
                    <a:pt x="180" y="87840"/>
                  </a:cubicBezTo>
                  <a:cubicBezTo>
                    <a:pt x="1368" y="76312"/>
                    <a:pt x="4067" y="67187"/>
                    <a:pt x="8522" y="56523"/>
                  </a:cubicBezTo>
                  <a:cubicBezTo>
                    <a:pt x="12491" y="47803"/>
                    <a:pt x="16567" y="40783"/>
                    <a:pt x="22101" y="33008"/>
                  </a:cubicBezTo>
                  <a:cubicBezTo>
                    <a:pt x="27744" y="25584"/>
                    <a:pt x="32981" y="19914"/>
                    <a:pt x="40136" y="13894"/>
                  </a:cubicBezTo>
                  <a:cubicBezTo>
                    <a:pt x="46075" y="9250"/>
                    <a:pt x="51016" y="6119"/>
                    <a:pt x="57927" y="3122"/>
                  </a:cubicBezTo>
                  <a:cubicBezTo>
                    <a:pt x="66485" y="-64"/>
                    <a:pt x="73423" y="-1252"/>
                    <a:pt x="82225" y="1664"/>
                  </a:cubicBezTo>
                  <a:close/>
                </a:path>
              </a:pathLst>
            </a:custGeom>
            <a:solidFill>
              <a:schemeClr val="tx2"/>
            </a:solidFill>
            <a:ln w="2700" cap="flat">
              <a:noFill/>
              <a:prstDash val="solid"/>
              <a:miter/>
            </a:ln>
          </p:spPr>
          <p:txBody>
            <a:bodyPr rtlCol="0" anchor="ctr"/>
            <a:lstStyle/>
            <a:p>
              <a:endParaRPr lang="de-DE"/>
            </a:p>
          </p:txBody>
        </p:sp>
        <p:sp>
          <p:nvSpPr>
            <p:cNvPr id="93" name="Freihandform: Form 92">
              <a:extLst>
                <a:ext uri="{FF2B5EF4-FFF2-40B4-BE49-F238E27FC236}">
                  <a16:creationId xmlns:a16="http://schemas.microsoft.com/office/drawing/2014/main" id="{B304736A-E5E2-46A4-E11C-4E33F413F916}"/>
                </a:ext>
              </a:extLst>
            </p:cNvPr>
            <p:cNvSpPr/>
            <p:nvPr/>
          </p:nvSpPr>
          <p:spPr>
            <a:xfrm>
              <a:off x="8767140" y="2416484"/>
              <a:ext cx="1066276" cy="1153647"/>
            </a:xfrm>
            <a:custGeom>
              <a:avLst/>
              <a:gdLst>
                <a:gd name="connsiteX0" fmla="*/ 75256 w 147095"/>
                <a:gd name="connsiteY0" fmla="*/ 5668 h 159148"/>
                <a:gd name="connsiteX1" fmla="*/ 61649 w 147095"/>
                <a:gd name="connsiteY1" fmla="*/ 8557 h 159148"/>
                <a:gd name="connsiteX2" fmla="*/ 44695 w 147095"/>
                <a:gd name="connsiteY2" fmla="*/ 18951 h 159148"/>
                <a:gd name="connsiteX3" fmla="*/ 27228 w 147095"/>
                <a:gd name="connsiteY3" fmla="*/ 37552 h 159148"/>
                <a:gd name="connsiteX4" fmla="*/ 13891 w 147095"/>
                <a:gd name="connsiteY4" fmla="*/ 60554 h 159148"/>
                <a:gd name="connsiteX5" fmla="*/ 5846 w 147095"/>
                <a:gd name="connsiteY5" fmla="*/ 91007 h 159148"/>
                <a:gd name="connsiteX6" fmla="*/ 16132 w 147095"/>
                <a:gd name="connsiteY6" fmla="*/ 125024 h 159148"/>
                <a:gd name="connsiteX7" fmla="*/ 56601 w 147095"/>
                <a:gd name="connsiteY7" fmla="*/ 148295 h 159148"/>
                <a:gd name="connsiteX8" fmla="*/ 92561 w 147095"/>
                <a:gd name="connsiteY8" fmla="*/ 147027 h 159148"/>
                <a:gd name="connsiteX9" fmla="*/ 141481 w 147095"/>
                <a:gd name="connsiteY9" fmla="*/ 62363 h 159148"/>
                <a:gd name="connsiteX10" fmla="*/ 124958 w 147095"/>
                <a:gd name="connsiteY10" fmla="*/ 30776 h 159148"/>
                <a:gd name="connsiteX11" fmla="*/ 83895 w 147095"/>
                <a:gd name="connsiteY11" fmla="*/ 7099 h 159148"/>
                <a:gd name="connsiteX12" fmla="*/ 75256 w 147095"/>
                <a:gd name="connsiteY12" fmla="*/ 5695 h 159148"/>
                <a:gd name="connsiteX13" fmla="*/ 75256 w 147095"/>
                <a:gd name="connsiteY13" fmla="*/ 5695 h 159148"/>
                <a:gd name="connsiteX14" fmla="*/ 71449 w 147095"/>
                <a:gd name="connsiteY14" fmla="*/ 159148 h 159148"/>
                <a:gd name="connsiteX15" fmla="*/ 53334 w 147095"/>
                <a:gd name="connsiteY15" fmla="*/ 152912 h 159148"/>
                <a:gd name="connsiteX16" fmla="*/ 12838 w 147095"/>
                <a:gd name="connsiteY16" fmla="*/ 129532 h 159148"/>
                <a:gd name="connsiteX17" fmla="*/ 230 w 147095"/>
                <a:gd name="connsiteY17" fmla="*/ 90521 h 159148"/>
                <a:gd name="connsiteX18" fmla="*/ 8789 w 147095"/>
                <a:gd name="connsiteY18" fmla="*/ 58286 h 159148"/>
                <a:gd name="connsiteX19" fmla="*/ 22692 w 147095"/>
                <a:gd name="connsiteY19" fmla="*/ 34205 h 159148"/>
                <a:gd name="connsiteX20" fmla="*/ 41104 w 147095"/>
                <a:gd name="connsiteY20" fmla="*/ 14551 h 159148"/>
                <a:gd name="connsiteX21" fmla="*/ 59624 w 147095"/>
                <a:gd name="connsiteY21" fmla="*/ 3320 h 159148"/>
                <a:gd name="connsiteX22" fmla="*/ 85974 w 147095"/>
                <a:gd name="connsiteY22" fmla="*/ 1781 h 159148"/>
                <a:gd name="connsiteX23" fmla="*/ 86460 w 147095"/>
                <a:gd name="connsiteY23" fmla="*/ 2024 h 159148"/>
                <a:gd name="connsiteX24" fmla="*/ 127334 w 147095"/>
                <a:gd name="connsiteY24" fmla="*/ 25646 h 159148"/>
                <a:gd name="connsiteX25" fmla="*/ 147096 w 147095"/>
                <a:gd name="connsiteY25" fmla="*/ 62309 h 159148"/>
                <a:gd name="connsiteX26" fmla="*/ 95342 w 147095"/>
                <a:gd name="connsiteY26" fmla="*/ 151859 h 159148"/>
                <a:gd name="connsiteX27" fmla="*/ 71449 w 147095"/>
                <a:gd name="connsiteY27" fmla="*/ 159121 h 15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7095" h="159148">
                  <a:moveTo>
                    <a:pt x="75256" y="5668"/>
                  </a:moveTo>
                  <a:cubicBezTo>
                    <a:pt x="70720" y="5668"/>
                    <a:pt x="66455" y="6802"/>
                    <a:pt x="61649" y="8557"/>
                  </a:cubicBezTo>
                  <a:cubicBezTo>
                    <a:pt x="55548" y="11230"/>
                    <a:pt x="50850" y="14038"/>
                    <a:pt x="44695" y="18951"/>
                  </a:cubicBezTo>
                  <a:cubicBezTo>
                    <a:pt x="38081" y="24513"/>
                    <a:pt x="33005" y="29912"/>
                    <a:pt x="27228" y="37552"/>
                  </a:cubicBezTo>
                  <a:cubicBezTo>
                    <a:pt x="21747" y="45139"/>
                    <a:pt x="17779" y="52023"/>
                    <a:pt x="13891" y="60554"/>
                  </a:cubicBezTo>
                  <a:cubicBezTo>
                    <a:pt x="9275" y="71596"/>
                    <a:pt x="6872" y="80451"/>
                    <a:pt x="5846" y="91007"/>
                  </a:cubicBezTo>
                  <a:cubicBezTo>
                    <a:pt x="5144" y="101887"/>
                    <a:pt x="5711" y="115683"/>
                    <a:pt x="16132" y="125024"/>
                  </a:cubicBezTo>
                  <a:lnTo>
                    <a:pt x="56601" y="148295"/>
                  </a:lnTo>
                  <a:cubicBezTo>
                    <a:pt x="65564" y="155693"/>
                    <a:pt x="78604" y="155099"/>
                    <a:pt x="92561" y="147027"/>
                  </a:cubicBezTo>
                  <a:cubicBezTo>
                    <a:pt x="119505" y="131476"/>
                    <a:pt x="141481" y="93491"/>
                    <a:pt x="141481" y="62363"/>
                  </a:cubicBezTo>
                  <a:cubicBezTo>
                    <a:pt x="141481" y="46191"/>
                    <a:pt x="135460" y="34691"/>
                    <a:pt x="124958" y="30776"/>
                  </a:cubicBezTo>
                  <a:lnTo>
                    <a:pt x="83895" y="7099"/>
                  </a:lnTo>
                  <a:cubicBezTo>
                    <a:pt x="80791" y="6100"/>
                    <a:pt x="78010" y="5695"/>
                    <a:pt x="75256" y="5695"/>
                  </a:cubicBezTo>
                  <a:lnTo>
                    <a:pt x="75256" y="5695"/>
                  </a:lnTo>
                  <a:close/>
                  <a:moveTo>
                    <a:pt x="71449" y="159148"/>
                  </a:moveTo>
                  <a:cubicBezTo>
                    <a:pt x="64646" y="159148"/>
                    <a:pt x="58437" y="157097"/>
                    <a:pt x="53334" y="152912"/>
                  </a:cubicBezTo>
                  <a:lnTo>
                    <a:pt x="12838" y="129532"/>
                  </a:lnTo>
                  <a:cubicBezTo>
                    <a:pt x="123" y="118247"/>
                    <a:pt x="-579" y="102805"/>
                    <a:pt x="230" y="90521"/>
                  </a:cubicBezTo>
                  <a:cubicBezTo>
                    <a:pt x="1418" y="79236"/>
                    <a:pt x="3902" y="69949"/>
                    <a:pt x="8789" y="58286"/>
                  </a:cubicBezTo>
                  <a:cubicBezTo>
                    <a:pt x="12838" y="49323"/>
                    <a:pt x="16969" y="42142"/>
                    <a:pt x="22692" y="34205"/>
                  </a:cubicBezTo>
                  <a:cubicBezTo>
                    <a:pt x="28794" y="26132"/>
                    <a:pt x="34112" y="20463"/>
                    <a:pt x="41104" y="14551"/>
                  </a:cubicBezTo>
                  <a:cubicBezTo>
                    <a:pt x="47773" y="9367"/>
                    <a:pt x="52956" y="6208"/>
                    <a:pt x="59624" y="3320"/>
                  </a:cubicBezTo>
                  <a:cubicBezTo>
                    <a:pt x="68426" y="80"/>
                    <a:pt x="76201" y="-1432"/>
                    <a:pt x="85974" y="1781"/>
                  </a:cubicBezTo>
                  <a:cubicBezTo>
                    <a:pt x="86109" y="1862"/>
                    <a:pt x="86298" y="1916"/>
                    <a:pt x="86460" y="2024"/>
                  </a:cubicBezTo>
                  <a:lnTo>
                    <a:pt x="127334" y="25646"/>
                  </a:lnTo>
                  <a:cubicBezTo>
                    <a:pt x="139726" y="30236"/>
                    <a:pt x="147096" y="43681"/>
                    <a:pt x="147096" y="62309"/>
                  </a:cubicBezTo>
                  <a:cubicBezTo>
                    <a:pt x="147096" y="95246"/>
                    <a:pt x="123824" y="135391"/>
                    <a:pt x="95342" y="151859"/>
                  </a:cubicBezTo>
                  <a:cubicBezTo>
                    <a:pt x="87027" y="156692"/>
                    <a:pt x="78820" y="159121"/>
                    <a:pt x="71449" y="159121"/>
                  </a:cubicBezTo>
                  <a:close/>
                </a:path>
              </a:pathLst>
            </a:custGeom>
            <a:solidFill>
              <a:srgbClr val="000000"/>
            </a:solidFill>
            <a:ln w="2700" cap="flat">
              <a:noFill/>
              <a:prstDash val="solid"/>
              <a:miter/>
            </a:ln>
          </p:spPr>
          <p:txBody>
            <a:bodyPr rtlCol="0" anchor="ctr"/>
            <a:lstStyle/>
            <a:p>
              <a:endParaRPr lang="de-DE"/>
            </a:p>
          </p:txBody>
        </p:sp>
        <p:sp>
          <p:nvSpPr>
            <p:cNvPr id="94" name="Freihandform: Form 93">
              <a:extLst>
                <a:ext uri="{FF2B5EF4-FFF2-40B4-BE49-F238E27FC236}">
                  <a16:creationId xmlns:a16="http://schemas.microsoft.com/office/drawing/2014/main" id="{EC0B2227-71E5-D589-B224-CF64E41B099F}"/>
                </a:ext>
              </a:extLst>
            </p:cNvPr>
            <p:cNvSpPr/>
            <p:nvPr/>
          </p:nvSpPr>
          <p:spPr>
            <a:xfrm>
              <a:off x="8948856" y="2437092"/>
              <a:ext cx="793761" cy="481740"/>
            </a:xfrm>
            <a:custGeom>
              <a:avLst/>
              <a:gdLst>
                <a:gd name="connsiteX0" fmla="*/ 59961 w 109501"/>
                <a:gd name="connsiteY0" fmla="*/ 1664 h 66457"/>
                <a:gd name="connsiteX1" fmla="*/ 100943 w 109501"/>
                <a:gd name="connsiteY1" fmla="*/ 25260 h 66457"/>
                <a:gd name="connsiteX2" fmla="*/ 109501 w 109501"/>
                <a:gd name="connsiteY2" fmla="*/ 30848 h 66457"/>
                <a:gd name="connsiteX3" fmla="*/ 58287 w 109501"/>
                <a:gd name="connsiteY3" fmla="*/ 66458 h 66457"/>
                <a:gd name="connsiteX4" fmla="*/ 0 w 109501"/>
                <a:gd name="connsiteY4" fmla="*/ 32819 h 66457"/>
                <a:gd name="connsiteX5" fmla="*/ 0 w 109501"/>
                <a:gd name="connsiteY5" fmla="*/ 32819 h 66457"/>
                <a:gd name="connsiteX6" fmla="*/ 17872 w 109501"/>
                <a:gd name="connsiteY6" fmla="*/ 13894 h 66457"/>
                <a:gd name="connsiteX7" fmla="*/ 35663 w 109501"/>
                <a:gd name="connsiteY7" fmla="*/ 3122 h 66457"/>
                <a:gd name="connsiteX8" fmla="*/ 59961 w 109501"/>
                <a:gd name="connsiteY8" fmla="*/ 1664 h 6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01" h="66457">
                  <a:moveTo>
                    <a:pt x="59961" y="1664"/>
                  </a:moveTo>
                  <a:lnTo>
                    <a:pt x="100943" y="25260"/>
                  </a:lnTo>
                  <a:cubicBezTo>
                    <a:pt x="104183" y="26502"/>
                    <a:pt x="107045" y="28364"/>
                    <a:pt x="109501" y="30848"/>
                  </a:cubicBezTo>
                  <a:lnTo>
                    <a:pt x="58287" y="66458"/>
                  </a:lnTo>
                  <a:lnTo>
                    <a:pt x="0" y="32819"/>
                  </a:lnTo>
                  <a:lnTo>
                    <a:pt x="0" y="32819"/>
                  </a:lnTo>
                  <a:cubicBezTo>
                    <a:pt x="5588" y="25476"/>
                    <a:pt x="10799" y="19833"/>
                    <a:pt x="17872" y="13894"/>
                  </a:cubicBezTo>
                  <a:cubicBezTo>
                    <a:pt x="23812" y="9250"/>
                    <a:pt x="28752" y="6119"/>
                    <a:pt x="35663" y="3122"/>
                  </a:cubicBezTo>
                  <a:cubicBezTo>
                    <a:pt x="44222" y="-64"/>
                    <a:pt x="51160" y="-1252"/>
                    <a:pt x="59961" y="1664"/>
                  </a:cubicBezTo>
                  <a:close/>
                </a:path>
              </a:pathLst>
            </a:custGeom>
            <a:solidFill>
              <a:srgbClr val="F5F0EB"/>
            </a:solidFill>
            <a:ln w="2700" cap="flat">
              <a:noFill/>
              <a:prstDash val="solid"/>
              <a:miter/>
            </a:ln>
          </p:spPr>
          <p:txBody>
            <a:bodyPr rtlCol="0" anchor="ctr"/>
            <a:lstStyle/>
            <a:p>
              <a:endParaRPr lang="de-DE"/>
            </a:p>
          </p:txBody>
        </p:sp>
        <p:sp>
          <p:nvSpPr>
            <p:cNvPr id="95" name="Freihandform: Form 94">
              <a:extLst>
                <a:ext uri="{FF2B5EF4-FFF2-40B4-BE49-F238E27FC236}">
                  <a16:creationId xmlns:a16="http://schemas.microsoft.com/office/drawing/2014/main" id="{9060E2D5-F3CE-F3D8-AC67-9CFF38FE40C0}"/>
                </a:ext>
              </a:extLst>
            </p:cNvPr>
            <p:cNvSpPr/>
            <p:nvPr/>
          </p:nvSpPr>
          <p:spPr>
            <a:xfrm>
              <a:off x="8928842" y="2416679"/>
              <a:ext cx="834601" cy="522515"/>
            </a:xfrm>
            <a:custGeom>
              <a:avLst/>
              <a:gdLst>
                <a:gd name="connsiteX0" fmla="*/ 6972 w 115135"/>
                <a:gd name="connsiteY0" fmla="*/ 34799 h 72082"/>
                <a:gd name="connsiteX1" fmla="*/ 60886 w 115135"/>
                <a:gd name="connsiteY1" fmla="*/ 65927 h 72082"/>
                <a:gd name="connsiteX2" fmla="*/ 107726 w 115135"/>
                <a:gd name="connsiteY2" fmla="*/ 33449 h 72082"/>
                <a:gd name="connsiteX3" fmla="*/ 102651 w 115135"/>
                <a:gd name="connsiteY3" fmla="*/ 30722 h 72082"/>
                <a:gd name="connsiteX4" fmla="*/ 61588 w 115135"/>
                <a:gd name="connsiteY4" fmla="*/ 7045 h 72082"/>
                <a:gd name="connsiteX5" fmla="*/ 39342 w 115135"/>
                <a:gd name="connsiteY5" fmla="*/ 8530 h 72082"/>
                <a:gd name="connsiteX6" fmla="*/ 22388 w 115135"/>
                <a:gd name="connsiteY6" fmla="*/ 18924 h 72082"/>
                <a:gd name="connsiteX7" fmla="*/ 6972 w 115135"/>
                <a:gd name="connsiteY7" fmla="*/ 34799 h 72082"/>
                <a:gd name="connsiteX8" fmla="*/ 6972 w 115135"/>
                <a:gd name="connsiteY8" fmla="*/ 34799 h 72082"/>
                <a:gd name="connsiteX9" fmla="*/ 61048 w 115135"/>
                <a:gd name="connsiteY9" fmla="*/ 72082 h 72082"/>
                <a:gd name="connsiteX10" fmla="*/ 59698 w 115135"/>
                <a:gd name="connsiteY10" fmla="*/ 71704 h 72082"/>
                <a:gd name="connsiteX11" fmla="*/ 1411 w 115135"/>
                <a:gd name="connsiteY11" fmla="*/ 38038 h 72082"/>
                <a:gd name="connsiteX12" fmla="*/ 61 w 115135"/>
                <a:gd name="connsiteY12" fmla="*/ 36176 h 72082"/>
                <a:gd name="connsiteX13" fmla="*/ 547 w 115135"/>
                <a:gd name="connsiteY13" fmla="*/ 33935 h 72082"/>
                <a:gd name="connsiteX14" fmla="*/ 18797 w 115135"/>
                <a:gd name="connsiteY14" fmla="*/ 14551 h 72082"/>
                <a:gd name="connsiteX15" fmla="*/ 37317 w 115135"/>
                <a:gd name="connsiteY15" fmla="*/ 3320 h 72082"/>
                <a:gd name="connsiteX16" fmla="*/ 63666 w 115135"/>
                <a:gd name="connsiteY16" fmla="*/ 1781 h 72082"/>
                <a:gd name="connsiteX17" fmla="*/ 64152 w 115135"/>
                <a:gd name="connsiteY17" fmla="*/ 2024 h 72082"/>
                <a:gd name="connsiteX18" fmla="*/ 105026 w 115135"/>
                <a:gd name="connsiteY18" fmla="*/ 25647 h 72082"/>
                <a:gd name="connsiteX19" fmla="*/ 114340 w 115135"/>
                <a:gd name="connsiteY19" fmla="*/ 31694 h 72082"/>
                <a:gd name="connsiteX20" fmla="*/ 115123 w 115135"/>
                <a:gd name="connsiteY20" fmla="*/ 33908 h 72082"/>
                <a:gd name="connsiteX21" fmla="*/ 113935 w 115135"/>
                <a:gd name="connsiteY21" fmla="*/ 35960 h 72082"/>
                <a:gd name="connsiteX22" fmla="*/ 62640 w 115135"/>
                <a:gd name="connsiteY22" fmla="*/ 71542 h 72082"/>
                <a:gd name="connsiteX23" fmla="*/ 61021 w 115135"/>
                <a:gd name="connsiteY23" fmla="*/ 72055 h 7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5135" h="72082">
                  <a:moveTo>
                    <a:pt x="6972" y="34799"/>
                  </a:moveTo>
                  <a:lnTo>
                    <a:pt x="60886" y="65927"/>
                  </a:lnTo>
                  <a:lnTo>
                    <a:pt x="107726" y="33449"/>
                  </a:lnTo>
                  <a:cubicBezTo>
                    <a:pt x="106133" y="32315"/>
                    <a:pt x="104459" y="31397"/>
                    <a:pt x="102651" y="30722"/>
                  </a:cubicBezTo>
                  <a:lnTo>
                    <a:pt x="61588" y="7045"/>
                  </a:lnTo>
                  <a:cubicBezTo>
                    <a:pt x="53488" y="4427"/>
                    <a:pt x="47063" y="5695"/>
                    <a:pt x="39342" y="8530"/>
                  </a:cubicBezTo>
                  <a:cubicBezTo>
                    <a:pt x="33240" y="11203"/>
                    <a:pt x="28543" y="14038"/>
                    <a:pt x="22388" y="18924"/>
                  </a:cubicBezTo>
                  <a:cubicBezTo>
                    <a:pt x="16502" y="23838"/>
                    <a:pt x="11886" y="28589"/>
                    <a:pt x="6972" y="34799"/>
                  </a:cubicBezTo>
                  <a:lnTo>
                    <a:pt x="6972" y="34799"/>
                  </a:lnTo>
                  <a:close/>
                  <a:moveTo>
                    <a:pt x="61048" y="72082"/>
                  </a:moveTo>
                  <a:cubicBezTo>
                    <a:pt x="60562" y="72082"/>
                    <a:pt x="60103" y="71974"/>
                    <a:pt x="59698" y="71704"/>
                  </a:cubicBezTo>
                  <a:lnTo>
                    <a:pt x="1411" y="38038"/>
                  </a:lnTo>
                  <a:cubicBezTo>
                    <a:pt x="709" y="37633"/>
                    <a:pt x="223" y="36958"/>
                    <a:pt x="61" y="36176"/>
                  </a:cubicBezTo>
                  <a:cubicBezTo>
                    <a:pt x="-101" y="35393"/>
                    <a:pt x="61" y="34556"/>
                    <a:pt x="547" y="33935"/>
                  </a:cubicBezTo>
                  <a:cubicBezTo>
                    <a:pt x="6405" y="26214"/>
                    <a:pt x="11886" y="20382"/>
                    <a:pt x="18797" y="14551"/>
                  </a:cubicBezTo>
                  <a:cubicBezTo>
                    <a:pt x="25411" y="9367"/>
                    <a:pt x="30568" y="6235"/>
                    <a:pt x="37317" y="3320"/>
                  </a:cubicBezTo>
                  <a:cubicBezTo>
                    <a:pt x="46118" y="80"/>
                    <a:pt x="53893" y="-1432"/>
                    <a:pt x="63666" y="1781"/>
                  </a:cubicBezTo>
                  <a:cubicBezTo>
                    <a:pt x="63802" y="1862"/>
                    <a:pt x="63990" y="1916"/>
                    <a:pt x="64152" y="2024"/>
                  </a:cubicBezTo>
                  <a:lnTo>
                    <a:pt x="105026" y="25647"/>
                  </a:lnTo>
                  <a:cubicBezTo>
                    <a:pt x="108293" y="26780"/>
                    <a:pt x="111533" y="28886"/>
                    <a:pt x="114340" y="31694"/>
                  </a:cubicBezTo>
                  <a:cubicBezTo>
                    <a:pt x="114881" y="32261"/>
                    <a:pt x="115205" y="33098"/>
                    <a:pt x="115123" y="33908"/>
                  </a:cubicBezTo>
                  <a:cubicBezTo>
                    <a:pt x="115015" y="34745"/>
                    <a:pt x="114556" y="35474"/>
                    <a:pt x="113935" y="35960"/>
                  </a:cubicBezTo>
                  <a:lnTo>
                    <a:pt x="62640" y="71542"/>
                  </a:lnTo>
                  <a:cubicBezTo>
                    <a:pt x="62155" y="71893"/>
                    <a:pt x="61588" y="72055"/>
                    <a:pt x="61021" y="72055"/>
                  </a:cubicBezTo>
                  <a:close/>
                </a:path>
              </a:pathLst>
            </a:custGeom>
            <a:solidFill>
              <a:srgbClr val="000000"/>
            </a:solidFill>
            <a:ln w="2700" cap="flat">
              <a:noFill/>
              <a:prstDash val="solid"/>
              <a:miter/>
            </a:ln>
          </p:spPr>
          <p:txBody>
            <a:bodyPr rtlCol="0" anchor="ctr"/>
            <a:lstStyle/>
            <a:p>
              <a:endParaRPr lang="de-DE"/>
            </a:p>
          </p:txBody>
        </p:sp>
        <p:sp>
          <p:nvSpPr>
            <p:cNvPr id="96" name="Freihandform: Form 95">
              <a:extLst>
                <a:ext uri="{FF2B5EF4-FFF2-40B4-BE49-F238E27FC236}">
                  <a16:creationId xmlns:a16="http://schemas.microsoft.com/office/drawing/2014/main" id="{7FCC7716-C7F2-0B61-4D61-4B8B6013811C}"/>
                </a:ext>
              </a:extLst>
            </p:cNvPr>
            <p:cNvSpPr/>
            <p:nvPr/>
          </p:nvSpPr>
          <p:spPr>
            <a:xfrm>
              <a:off x="9083497" y="2608159"/>
              <a:ext cx="729376" cy="941711"/>
            </a:xfrm>
            <a:custGeom>
              <a:avLst/>
              <a:gdLst>
                <a:gd name="connsiteX0" fmla="*/ 50350 w 100619"/>
                <a:gd name="connsiteY0" fmla="*/ 6871 h 129911"/>
                <a:gd name="connsiteX1" fmla="*/ 100619 w 100619"/>
                <a:gd name="connsiteY1" fmla="*/ 35920 h 129911"/>
                <a:gd name="connsiteX2" fmla="*/ 50350 w 100619"/>
                <a:gd name="connsiteY2" fmla="*/ 123041 h 129911"/>
                <a:gd name="connsiteX3" fmla="*/ 0 w 100619"/>
                <a:gd name="connsiteY3" fmla="*/ 93991 h 129911"/>
                <a:gd name="connsiteX4" fmla="*/ 50350 w 100619"/>
                <a:gd name="connsiteY4" fmla="*/ 6898 h 129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19" h="129911">
                  <a:moveTo>
                    <a:pt x="50350" y="6871"/>
                  </a:moveTo>
                  <a:cubicBezTo>
                    <a:pt x="78049" y="-9165"/>
                    <a:pt x="100619" y="3820"/>
                    <a:pt x="100619" y="35920"/>
                  </a:cubicBezTo>
                  <a:cubicBezTo>
                    <a:pt x="100619" y="68020"/>
                    <a:pt x="78076" y="107004"/>
                    <a:pt x="50350" y="123041"/>
                  </a:cubicBezTo>
                  <a:cubicBezTo>
                    <a:pt x="22570" y="139077"/>
                    <a:pt x="0" y="126091"/>
                    <a:pt x="0" y="93991"/>
                  </a:cubicBezTo>
                  <a:cubicBezTo>
                    <a:pt x="0" y="61892"/>
                    <a:pt x="22543" y="22935"/>
                    <a:pt x="50350" y="6898"/>
                  </a:cubicBezTo>
                  <a:close/>
                </a:path>
              </a:pathLst>
            </a:custGeom>
            <a:solidFill>
              <a:schemeClr val="accent1"/>
            </a:solidFill>
            <a:ln w="2700" cap="flat">
              <a:noFill/>
              <a:prstDash val="solid"/>
              <a:miter/>
            </a:ln>
          </p:spPr>
          <p:txBody>
            <a:bodyPr rtlCol="0" anchor="ctr"/>
            <a:lstStyle/>
            <a:p>
              <a:endParaRPr lang="de-DE"/>
            </a:p>
          </p:txBody>
        </p:sp>
        <p:sp>
          <p:nvSpPr>
            <p:cNvPr id="97" name="Freihandform: Form 96">
              <a:extLst>
                <a:ext uri="{FF2B5EF4-FFF2-40B4-BE49-F238E27FC236}">
                  <a16:creationId xmlns:a16="http://schemas.microsoft.com/office/drawing/2014/main" id="{028D90C9-207C-8902-8645-39FAB329076E}"/>
                </a:ext>
              </a:extLst>
            </p:cNvPr>
            <p:cNvSpPr/>
            <p:nvPr/>
          </p:nvSpPr>
          <p:spPr>
            <a:xfrm>
              <a:off x="9063338" y="2587471"/>
              <a:ext cx="770079" cy="982849"/>
            </a:xfrm>
            <a:custGeom>
              <a:avLst/>
              <a:gdLst>
                <a:gd name="connsiteX0" fmla="*/ 75511 w 106234"/>
                <a:gd name="connsiteY0" fmla="*/ 5649 h 135586"/>
                <a:gd name="connsiteX1" fmla="*/ 54481 w 106234"/>
                <a:gd name="connsiteY1" fmla="*/ 12155 h 135586"/>
                <a:gd name="connsiteX2" fmla="*/ 5642 w 106234"/>
                <a:gd name="connsiteY2" fmla="*/ 96819 h 135586"/>
                <a:gd name="connsiteX3" fmla="*/ 18898 w 106234"/>
                <a:gd name="connsiteY3" fmla="*/ 126948 h 135586"/>
                <a:gd name="connsiteX4" fmla="*/ 51673 w 106234"/>
                <a:gd name="connsiteY4" fmla="*/ 123438 h 135586"/>
                <a:gd name="connsiteX5" fmla="*/ 100592 w 106234"/>
                <a:gd name="connsiteY5" fmla="*/ 38774 h 135586"/>
                <a:gd name="connsiteX6" fmla="*/ 87228 w 106234"/>
                <a:gd name="connsiteY6" fmla="*/ 8672 h 135586"/>
                <a:gd name="connsiteX7" fmla="*/ 75484 w 106234"/>
                <a:gd name="connsiteY7" fmla="*/ 5676 h 135586"/>
                <a:gd name="connsiteX8" fmla="*/ 75484 w 106234"/>
                <a:gd name="connsiteY8" fmla="*/ 5676 h 135586"/>
                <a:gd name="connsiteX9" fmla="*/ 30669 w 106234"/>
                <a:gd name="connsiteY9" fmla="*/ 135587 h 135586"/>
                <a:gd name="connsiteX10" fmla="*/ 16144 w 106234"/>
                <a:gd name="connsiteY10" fmla="*/ 131834 h 135586"/>
                <a:gd name="connsiteX11" fmla="*/ 0 w 106234"/>
                <a:gd name="connsiteY11" fmla="*/ 96819 h 135586"/>
                <a:gd name="connsiteX12" fmla="*/ 51700 w 106234"/>
                <a:gd name="connsiteY12" fmla="*/ 7268 h 135586"/>
                <a:gd name="connsiteX13" fmla="*/ 90036 w 106234"/>
                <a:gd name="connsiteY13" fmla="*/ 3759 h 135586"/>
                <a:gd name="connsiteX14" fmla="*/ 106234 w 106234"/>
                <a:gd name="connsiteY14" fmla="*/ 38747 h 135586"/>
                <a:gd name="connsiteX15" fmla="*/ 54481 w 106234"/>
                <a:gd name="connsiteY15" fmla="*/ 128297 h 135586"/>
                <a:gd name="connsiteX16" fmla="*/ 30669 w 106234"/>
                <a:gd name="connsiteY16" fmla="*/ 135587 h 13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6234" h="135586">
                  <a:moveTo>
                    <a:pt x="75511" y="5649"/>
                  </a:moveTo>
                  <a:cubicBezTo>
                    <a:pt x="69167" y="5649"/>
                    <a:pt x="62013" y="7835"/>
                    <a:pt x="54481" y="12155"/>
                  </a:cubicBezTo>
                  <a:cubicBezTo>
                    <a:pt x="27591" y="27705"/>
                    <a:pt x="5642" y="65691"/>
                    <a:pt x="5642" y="96819"/>
                  </a:cubicBezTo>
                  <a:cubicBezTo>
                    <a:pt x="5642" y="111289"/>
                    <a:pt x="10340" y="121980"/>
                    <a:pt x="18898" y="126948"/>
                  </a:cubicBezTo>
                  <a:cubicBezTo>
                    <a:pt x="27564" y="131915"/>
                    <a:pt x="39146" y="130673"/>
                    <a:pt x="51673" y="123438"/>
                  </a:cubicBezTo>
                  <a:cubicBezTo>
                    <a:pt x="78616" y="107887"/>
                    <a:pt x="100592" y="69902"/>
                    <a:pt x="100592" y="38774"/>
                  </a:cubicBezTo>
                  <a:cubicBezTo>
                    <a:pt x="100592" y="24304"/>
                    <a:pt x="95841" y="13613"/>
                    <a:pt x="87228" y="8672"/>
                  </a:cubicBezTo>
                  <a:cubicBezTo>
                    <a:pt x="83746" y="6674"/>
                    <a:pt x="79858" y="5676"/>
                    <a:pt x="75484" y="5676"/>
                  </a:cubicBezTo>
                  <a:lnTo>
                    <a:pt x="75484" y="5676"/>
                  </a:lnTo>
                  <a:close/>
                  <a:moveTo>
                    <a:pt x="30669" y="135587"/>
                  </a:moveTo>
                  <a:cubicBezTo>
                    <a:pt x="25351" y="135587"/>
                    <a:pt x="20518" y="134345"/>
                    <a:pt x="16144" y="131834"/>
                  </a:cubicBezTo>
                  <a:cubicBezTo>
                    <a:pt x="5723" y="125841"/>
                    <a:pt x="0" y="113395"/>
                    <a:pt x="0" y="96819"/>
                  </a:cubicBezTo>
                  <a:cubicBezTo>
                    <a:pt x="0" y="63909"/>
                    <a:pt x="23191" y="23737"/>
                    <a:pt x="51700" y="7268"/>
                  </a:cubicBezTo>
                  <a:cubicBezTo>
                    <a:pt x="66062" y="-1020"/>
                    <a:pt x="79669" y="-2262"/>
                    <a:pt x="90036" y="3759"/>
                  </a:cubicBezTo>
                  <a:cubicBezTo>
                    <a:pt x="100457" y="9752"/>
                    <a:pt x="106234" y="22198"/>
                    <a:pt x="106234" y="38747"/>
                  </a:cubicBezTo>
                  <a:cubicBezTo>
                    <a:pt x="106234" y="71684"/>
                    <a:pt x="82963" y="111829"/>
                    <a:pt x="54481" y="128297"/>
                  </a:cubicBezTo>
                  <a:cubicBezTo>
                    <a:pt x="46165" y="133130"/>
                    <a:pt x="38039" y="135587"/>
                    <a:pt x="30669" y="135587"/>
                  </a:cubicBezTo>
                  <a:close/>
                </a:path>
              </a:pathLst>
            </a:custGeom>
            <a:solidFill>
              <a:srgbClr val="000000"/>
            </a:solidFill>
            <a:ln w="2700" cap="flat">
              <a:noFill/>
              <a:prstDash val="solid"/>
              <a:miter/>
            </a:ln>
          </p:spPr>
          <p:txBody>
            <a:bodyPr rtlCol="0" anchor="ctr"/>
            <a:lstStyle/>
            <a:p>
              <a:endParaRPr lang="de-DE"/>
            </a:p>
          </p:txBody>
        </p:sp>
        <p:sp>
          <p:nvSpPr>
            <p:cNvPr id="98" name="Freihandform: Form 97">
              <a:extLst>
                <a:ext uri="{FF2B5EF4-FFF2-40B4-BE49-F238E27FC236}">
                  <a16:creationId xmlns:a16="http://schemas.microsoft.com/office/drawing/2014/main" id="{31EB55C0-4185-33B6-DE58-E3D770F6838F}"/>
                </a:ext>
              </a:extLst>
            </p:cNvPr>
            <p:cNvSpPr/>
            <p:nvPr/>
          </p:nvSpPr>
          <p:spPr>
            <a:xfrm>
              <a:off x="9159625" y="2496519"/>
              <a:ext cx="1372056" cy="1785961"/>
            </a:xfrm>
            <a:custGeom>
              <a:avLst/>
              <a:gdLst>
                <a:gd name="connsiteX0" fmla="*/ 189278 w 189278"/>
                <a:gd name="connsiteY0" fmla="*/ 0 h 246377"/>
                <a:gd name="connsiteX1" fmla="*/ 73676 w 189278"/>
                <a:gd name="connsiteY1" fmla="*/ 20545 h 246377"/>
                <a:gd name="connsiteX2" fmla="*/ 48892 w 189278"/>
                <a:gd name="connsiteY2" fmla="*/ 27078 h 246377"/>
                <a:gd name="connsiteX3" fmla="*/ 0 w 189278"/>
                <a:gd name="connsiteY3" fmla="*/ 111796 h 246377"/>
                <a:gd name="connsiteX4" fmla="*/ 7289 w 189278"/>
                <a:gd name="connsiteY4" fmla="*/ 137281 h 246377"/>
                <a:gd name="connsiteX5" fmla="*/ 60474 w 189278"/>
                <a:gd name="connsiteY5" fmla="*/ 246378 h 246377"/>
                <a:gd name="connsiteX6" fmla="*/ 46759 w 189278"/>
                <a:gd name="connsiteY6" fmla="*/ 210606 h 246377"/>
                <a:gd name="connsiteX7" fmla="*/ 51835 w 189278"/>
                <a:gd name="connsiteY7" fmla="*/ 148377 h 246377"/>
                <a:gd name="connsiteX8" fmla="*/ 69140 w 189278"/>
                <a:gd name="connsiteY8" fmla="*/ 103427 h 246377"/>
                <a:gd name="connsiteX9" fmla="*/ 108772 w 189278"/>
                <a:gd name="connsiteY9" fmla="*/ 46516 h 246377"/>
                <a:gd name="connsiteX10" fmla="*/ 143707 w 189278"/>
                <a:gd name="connsiteY10" fmla="*/ 17089 h 246377"/>
                <a:gd name="connsiteX11" fmla="*/ 169840 w 189278"/>
                <a:gd name="connsiteY11" fmla="*/ 4265 h 246377"/>
                <a:gd name="connsiteX12" fmla="*/ 189278 w 189278"/>
                <a:gd name="connsiteY12" fmla="*/ 0 h 246377"/>
                <a:gd name="connsiteX13" fmla="*/ 189278 w 189278"/>
                <a:gd name="connsiteY13" fmla="*/ 0 h 24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278" h="246377">
                  <a:moveTo>
                    <a:pt x="189278" y="0"/>
                  </a:moveTo>
                  <a:cubicBezTo>
                    <a:pt x="163955" y="1215"/>
                    <a:pt x="95193" y="22678"/>
                    <a:pt x="73676" y="20545"/>
                  </a:cubicBezTo>
                  <a:cubicBezTo>
                    <a:pt x="66386" y="19843"/>
                    <a:pt x="57936" y="21895"/>
                    <a:pt x="48892" y="27078"/>
                  </a:cubicBezTo>
                  <a:cubicBezTo>
                    <a:pt x="21895" y="42683"/>
                    <a:pt x="0" y="80614"/>
                    <a:pt x="0" y="111796"/>
                  </a:cubicBezTo>
                  <a:cubicBezTo>
                    <a:pt x="0" y="122676"/>
                    <a:pt x="2673" y="131315"/>
                    <a:pt x="7289" y="137281"/>
                  </a:cubicBezTo>
                  <a:cubicBezTo>
                    <a:pt x="22435" y="156800"/>
                    <a:pt x="41981" y="220406"/>
                    <a:pt x="60474" y="246378"/>
                  </a:cubicBezTo>
                  <a:cubicBezTo>
                    <a:pt x="52159" y="234445"/>
                    <a:pt x="49135" y="224834"/>
                    <a:pt x="46759" y="210606"/>
                  </a:cubicBezTo>
                  <a:cubicBezTo>
                    <a:pt x="44060" y="188145"/>
                    <a:pt x="46354" y="170218"/>
                    <a:pt x="51835" y="148377"/>
                  </a:cubicBezTo>
                  <a:cubicBezTo>
                    <a:pt x="56424" y="132071"/>
                    <a:pt x="61743" y="118653"/>
                    <a:pt x="69140" y="103427"/>
                  </a:cubicBezTo>
                  <a:cubicBezTo>
                    <a:pt x="80587" y="81694"/>
                    <a:pt x="92169" y="64686"/>
                    <a:pt x="108772" y="46516"/>
                  </a:cubicBezTo>
                  <a:cubicBezTo>
                    <a:pt x="120111" y="34773"/>
                    <a:pt x="130046" y="26133"/>
                    <a:pt x="143707" y="17089"/>
                  </a:cubicBezTo>
                  <a:cubicBezTo>
                    <a:pt x="152670" y="11636"/>
                    <a:pt x="159986" y="7910"/>
                    <a:pt x="169840" y="4265"/>
                  </a:cubicBezTo>
                  <a:cubicBezTo>
                    <a:pt x="176833" y="2079"/>
                    <a:pt x="182070" y="891"/>
                    <a:pt x="189278" y="0"/>
                  </a:cubicBezTo>
                  <a:lnTo>
                    <a:pt x="189278" y="0"/>
                  </a:lnTo>
                  <a:close/>
                </a:path>
              </a:pathLst>
            </a:custGeom>
            <a:solidFill>
              <a:srgbClr val="F5F0EB"/>
            </a:solidFill>
            <a:ln w="2700" cap="flat">
              <a:noFill/>
              <a:prstDash val="solid"/>
              <a:miter/>
            </a:ln>
          </p:spPr>
          <p:txBody>
            <a:bodyPr rtlCol="0" anchor="ctr"/>
            <a:lstStyle/>
            <a:p>
              <a:endParaRPr lang="de-DE"/>
            </a:p>
          </p:txBody>
        </p:sp>
        <p:sp>
          <p:nvSpPr>
            <p:cNvPr id="99" name="Freihandform: Form 98">
              <a:extLst>
                <a:ext uri="{FF2B5EF4-FFF2-40B4-BE49-F238E27FC236}">
                  <a16:creationId xmlns:a16="http://schemas.microsoft.com/office/drawing/2014/main" id="{37028BB0-E361-D29C-8BD0-1CB562D027BE}"/>
                </a:ext>
              </a:extLst>
            </p:cNvPr>
            <p:cNvSpPr/>
            <p:nvPr/>
          </p:nvSpPr>
          <p:spPr>
            <a:xfrm>
              <a:off x="9139661" y="2476345"/>
              <a:ext cx="1412643" cy="1826685"/>
            </a:xfrm>
            <a:custGeom>
              <a:avLst/>
              <a:gdLst>
                <a:gd name="connsiteX0" fmla="*/ 73595 w 194877"/>
                <a:gd name="connsiteY0" fmla="*/ 26000 h 251995"/>
                <a:gd name="connsiteX1" fmla="*/ 53104 w 194877"/>
                <a:gd name="connsiteY1" fmla="*/ 32318 h 251995"/>
                <a:gd name="connsiteX2" fmla="*/ 5615 w 194877"/>
                <a:gd name="connsiteY2" fmla="*/ 114606 h 251995"/>
                <a:gd name="connsiteX3" fmla="*/ 12284 w 194877"/>
                <a:gd name="connsiteY3" fmla="*/ 138363 h 251995"/>
                <a:gd name="connsiteX4" fmla="*/ 37445 w 194877"/>
                <a:gd name="connsiteY4" fmla="*/ 189712 h 251995"/>
                <a:gd name="connsiteX5" fmla="*/ 46354 w 194877"/>
                <a:gd name="connsiteY5" fmla="*/ 210662 h 251995"/>
                <a:gd name="connsiteX6" fmla="*/ 51835 w 194877"/>
                <a:gd name="connsiteY6" fmla="*/ 150485 h 251995"/>
                <a:gd name="connsiteX7" fmla="*/ 69383 w 194877"/>
                <a:gd name="connsiteY7" fmla="*/ 104995 h 251995"/>
                <a:gd name="connsiteX8" fmla="*/ 109420 w 194877"/>
                <a:gd name="connsiteY8" fmla="*/ 47409 h 251995"/>
                <a:gd name="connsiteX9" fmla="*/ 144922 w 194877"/>
                <a:gd name="connsiteY9" fmla="*/ 17523 h 251995"/>
                <a:gd name="connsiteX10" fmla="*/ 153804 w 194877"/>
                <a:gd name="connsiteY10" fmla="*/ 12421 h 251995"/>
                <a:gd name="connsiteX11" fmla="*/ 141034 w 194877"/>
                <a:gd name="connsiteY11" fmla="*/ 15309 h 251995"/>
                <a:gd name="connsiteX12" fmla="*/ 76186 w 194877"/>
                <a:gd name="connsiteY12" fmla="*/ 26108 h 251995"/>
                <a:gd name="connsiteX13" fmla="*/ 73649 w 194877"/>
                <a:gd name="connsiteY13" fmla="*/ 25973 h 251995"/>
                <a:gd name="connsiteX14" fmla="*/ 73649 w 194877"/>
                <a:gd name="connsiteY14" fmla="*/ 25973 h 251995"/>
                <a:gd name="connsiteX15" fmla="*/ 63255 w 194877"/>
                <a:gd name="connsiteY15" fmla="*/ 251968 h 251995"/>
                <a:gd name="connsiteX16" fmla="*/ 61041 w 194877"/>
                <a:gd name="connsiteY16" fmla="*/ 250807 h 251995"/>
                <a:gd name="connsiteX17" fmla="*/ 32235 w 194877"/>
                <a:gd name="connsiteY17" fmla="*/ 191872 h 251995"/>
                <a:gd name="connsiteX18" fmla="*/ 7856 w 194877"/>
                <a:gd name="connsiteY18" fmla="*/ 141765 h 251995"/>
                <a:gd name="connsiteX19" fmla="*/ 0 w 194877"/>
                <a:gd name="connsiteY19" fmla="*/ 114579 h 251995"/>
                <a:gd name="connsiteX20" fmla="*/ 50350 w 194877"/>
                <a:gd name="connsiteY20" fmla="*/ 27404 h 251995"/>
                <a:gd name="connsiteX21" fmla="*/ 76699 w 194877"/>
                <a:gd name="connsiteY21" fmla="*/ 20520 h 251995"/>
                <a:gd name="connsiteX22" fmla="*/ 139738 w 194877"/>
                <a:gd name="connsiteY22" fmla="*/ 9856 h 251995"/>
                <a:gd name="connsiteX23" fmla="*/ 191924 w 194877"/>
                <a:gd name="connsiteY23" fmla="*/ 2 h 251995"/>
                <a:gd name="connsiteX24" fmla="*/ 194867 w 194877"/>
                <a:gd name="connsiteY24" fmla="*/ 2567 h 251995"/>
                <a:gd name="connsiteX25" fmla="*/ 192410 w 194877"/>
                <a:gd name="connsiteY25" fmla="*/ 5617 h 251995"/>
                <a:gd name="connsiteX26" fmla="*/ 173512 w 194877"/>
                <a:gd name="connsiteY26" fmla="*/ 9748 h 251995"/>
                <a:gd name="connsiteX27" fmla="*/ 147945 w 194877"/>
                <a:gd name="connsiteY27" fmla="*/ 22302 h 251995"/>
                <a:gd name="connsiteX28" fmla="*/ 113551 w 194877"/>
                <a:gd name="connsiteY28" fmla="*/ 51297 h 251995"/>
                <a:gd name="connsiteX29" fmla="*/ 74486 w 194877"/>
                <a:gd name="connsiteY29" fmla="*/ 107559 h 251995"/>
                <a:gd name="connsiteX30" fmla="*/ 57342 w 194877"/>
                <a:gd name="connsiteY30" fmla="*/ 151970 h 251995"/>
                <a:gd name="connsiteX31" fmla="*/ 52348 w 194877"/>
                <a:gd name="connsiteY31" fmla="*/ 213092 h 251995"/>
                <a:gd name="connsiteX32" fmla="*/ 65576 w 194877"/>
                <a:gd name="connsiteY32" fmla="*/ 247595 h 251995"/>
                <a:gd name="connsiteX33" fmla="*/ 64955 w 194877"/>
                <a:gd name="connsiteY33" fmla="*/ 251482 h 251995"/>
                <a:gd name="connsiteX34" fmla="*/ 63282 w 194877"/>
                <a:gd name="connsiteY34" fmla="*/ 251995 h 25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4877" h="251995">
                  <a:moveTo>
                    <a:pt x="73595" y="26000"/>
                  </a:moveTo>
                  <a:cubicBezTo>
                    <a:pt x="67304" y="26000"/>
                    <a:pt x="60339" y="28160"/>
                    <a:pt x="53104" y="32318"/>
                  </a:cubicBezTo>
                  <a:cubicBezTo>
                    <a:pt x="26889" y="47436"/>
                    <a:pt x="5615" y="84342"/>
                    <a:pt x="5615" y="114606"/>
                  </a:cubicBezTo>
                  <a:cubicBezTo>
                    <a:pt x="5615" y="124487"/>
                    <a:pt x="7910" y="132694"/>
                    <a:pt x="12284" y="138363"/>
                  </a:cubicBezTo>
                  <a:cubicBezTo>
                    <a:pt x="19897" y="148190"/>
                    <a:pt x="28401" y="168357"/>
                    <a:pt x="37445" y="189712"/>
                  </a:cubicBezTo>
                  <a:cubicBezTo>
                    <a:pt x="40388" y="196732"/>
                    <a:pt x="43331" y="203832"/>
                    <a:pt x="46354" y="210662"/>
                  </a:cubicBezTo>
                  <a:cubicBezTo>
                    <a:pt x="44141" y="187957"/>
                    <a:pt x="46894" y="170058"/>
                    <a:pt x="51835" y="150485"/>
                  </a:cubicBezTo>
                  <a:cubicBezTo>
                    <a:pt x="56425" y="134368"/>
                    <a:pt x="61689" y="120788"/>
                    <a:pt x="69383" y="104995"/>
                  </a:cubicBezTo>
                  <a:cubicBezTo>
                    <a:pt x="81208" y="82479"/>
                    <a:pt x="93141" y="65308"/>
                    <a:pt x="109420" y="47409"/>
                  </a:cubicBezTo>
                  <a:cubicBezTo>
                    <a:pt x="121569" y="34882"/>
                    <a:pt x="131801" y="26243"/>
                    <a:pt x="144922" y="17523"/>
                  </a:cubicBezTo>
                  <a:cubicBezTo>
                    <a:pt x="148107" y="15606"/>
                    <a:pt x="151023" y="13933"/>
                    <a:pt x="153804" y="12421"/>
                  </a:cubicBezTo>
                  <a:cubicBezTo>
                    <a:pt x="149700" y="13366"/>
                    <a:pt x="145408" y="14337"/>
                    <a:pt x="141034" y="15309"/>
                  </a:cubicBezTo>
                  <a:cubicBezTo>
                    <a:pt x="115224" y="21222"/>
                    <a:pt x="88551" y="27323"/>
                    <a:pt x="76186" y="26108"/>
                  </a:cubicBezTo>
                  <a:cubicBezTo>
                    <a:pt x="75323" y="26000"/>
                    <a:pt x="74513" y="25973"/>
                    <a:pt x="73649" y="25973"/>
                  </a:cubicBezTo>
                  <a:lnTo>
                    <a:pt x="73649" y="25973"/>
                  </a:lnTo>
                  <a:close/>
                  <a:moveTo>
                    <a:pt x="63255" y="251968"/>
                  </a:moveTo>
                  <a:cubicBezTo>
                    <a:pt x="62391" y="251968"/>
                    <a:pt x="61500" y="251563"/>
                    <a:pt x="61041" y="250807"/>
                  </a:cubicBezTo>
                  <a:cubicBezTo>
                    <a:pt x="51376" y="237282"/>
                    <a:pt x="41684" y="214199"/>
                    <a:pt x="32235" y="191872"/>
                  </a:cubicBezTo>
                  <a:cubicBezTo>
                    <a:pt x="23406" y="170895"/>
                    <a:pt x="15091" y="151052"/>
                    <a:pt x="7856" y="141765"/>
                  </a:cubicBezTo>
                  <a:cubicBezTo>
                    <a:pt x="2700" y="135151"/>
                    <a:pt x="0" y="125729"/>
                    <a:pt x="0" y="114579"/>
                  </a:cubicBezTo>
                  <a:cubicBezTo>
                    <a:pt x="0" y="82533"/>
                    <a:pt x="22543" y="43441"/>
                    <a:pt x="50350" y="27404"/>
                  </a:cubicBezTo>
                  <a:cubicBezTo>
                    <a:pt x="59556" y="22086"/>
                    <a:pt x="68681" y="19683"/>
                    <a:pt x="76699" y="20520"/>
                  </a:cubicBezTo>
                  <a:cubicBezTo>
                    <a:pt x="88146" y="21681"/>
                    <a:pt x="114415" y="15660"/>
                    <a:pt x="139738" y="9856"/>
                  </a:cubicBezTo>
                  <a:cubicBezTo>
                    <a:pt x="160634" y="5077"/>
                    <a:pt x="180396" y="542"/>
                    <a:pt x="191924" y="2"/>
                  </a:cubicBezTo>
                  <a:cubicBezTo>
                    <a:pt x="193517" y="-52"/>
                    <a:pt x="194786" y="1055"/>
                    <a:pt x="194867" y="2567"/>
                  </a:cubicBezTo>
                  <a:cubicBezTo>
                    <a:pt x="195002" y="4079"/>
                    <a:pt x="193895" y="5428"/>
                    <a:pt x="192410" y="5617"/>
                  </a:cubicBezTo>
                  <a:cubicBezTo>
                    <a:pt x="185661" y="6427"/>
                    <a:pt x="180720" y="7507"/>
                    <a:pt x="173512" y="9748"/>
                  </a:cubicBezTo>
                  <a:cubicBezTo>
                    <a:pt x="164360" y="13123"/>
                    <a:pt x="157475" y="16551"/>
                    <a:pt x="147945" y="22302"/>
                  </a:cubicBezTo>
                  <a:cubicBezTo>
                    <a:pt x="135311" y="30725"/>
                    <a:pt x="125294" y="39121"/>
                    <a:pt x="113551" y="51297"/>
                  </a:cubicBezTo>
                  <a:cubicBezTo>
                    <a:pt x="97676" y="68737"/>
                    <a:pt x="85932" y="85611"/>
                    <a:pt x="74486" y="107559"/>
                  </a:cubicBezTo>
                  <a:cubicBezTo>
                    <a:pt x="66953" y="122975"/>
                    <a:pt x="61770" y="136258"/>
                    <a:pt x="57342" y="151970"/>
                  </a:cubicBezTo>
                  <a:cubicBezTo>
                    <a:pt x="52348" y="171813"/>
                    <a:pt x="49567" y="189847"/>
                    <a:pt x="52348" y="213092"/>
                  </a:cubicBezTo>
                  <a:cubicBezTo>
                    <a:pt x="54562" y="226294"/>
                    <a:pt x="57342" y="235770"/>
                    <a:pt x="65576" y="247595"/>
                  </a:cubicBezTo>
                  <a:cubicBezTo>
                    <a:pt x="66549" y="248836"/>
                    <a:pt x="66225" y="250591"/>
                    <a:pt x="64955" y="251482"/>
                  </a:cubicBezTo>
                  <a:cubicBezTo>
                    <a:pt x="64470" y="251860"/>
                    <a:pt x="63849" y="251995"/>
                    <a:pt x="63282" y="251995"/>
                  </a:cubicBezTo>
                  <a:close/>
                </a:path>
              </a:pathLst>
            </a:custGeom>
            <a:solidFill>
              <a:srgbClr val="000000"/>
            </a:solidFill>
            <a:ln w="2700" cap="flat">
              <a:noFill/>
              <a:prstDash val="solid"/>
              <a:miter/>
            </a:ln>
          </p:spPr>
          <p:txBody>
            <a:bodyPr rtlCol="0" anchor="ctr"/>
            <a:lstStyle/>
            <a:p>
              <a:endParaRPr lang="de-DE"/>
            </a:p>
          </p:txBody>
        </p:sp>
        <p:sp>
          <p:nvSpPr>
            <p:cNvPr id="100" name="Freihandform: Form 99">
              <a:extLst>
                <a:ext uri="{FF2B5EF4-FFF2-40B4-BE49-F238E27FC236}">
                  <a16:creationId xmlns:a16="http://schemas.microsoft.com/office/drawing/2014/main" id="{09125535-2910-42DB-38F6-B022BBCFAE75}"/>
                </a:ext>
              </a:extLst>
            </p:cNvPr>
            <p:cNvSpPr/>
            <p:nvPr/>
          </p:nvSpPr>
          <p:spPr>
            <a:xfrm>
              <a:off x="9489493" y="2494808"/>
              <a:ext cx="1463726" cy="1993352"/>
            </a:xfrm>
            <a:custGeom>
              <a:avLst/>
              <a:gdLst>
                <a:gd name="connsiteX0" fmla="*/ 173065 w 201924"/>
                <a:gd name="connsiteY0" fmla="*/ 4987 h 274987"/>
                <a:gd name="connsiteX1" fmla="*/ 108838 w 201924"/>
                <a:gd name="connsiteY1" fmla="*/ 11196 h 274987"/>
                <a:gd name="connsiteX2" fmla="*/ 63266 w 201924"/>
                <a:gd name="connsiteY2" fmla="*/ 46779 h 274987"/>
                <a:gd name="connsiteX3" fmla="*/ 26874 w 201924"/>
                <a:gd name="connsiteY3" fmla="*/ 97479 h 274987"/>
                <a:gd name="connsiteX4" fmla="*/ 3305 w 201924"/>
                <a:gd name="connsiteY4" fmla="*/ 161598 h 274987"/>
                <a:gd name="connsiteX5" fmla="*/ 4655 w 201924"/>
                <a:gd name="connsiteY5" fmla="*/ 226176 h 274987"/>
                <a:gd name="connsiteX6" fmla="*/ 26901 w 201924"/>
                <a:gd name="connsiteY6" fmla="*/ 258141 h 274987"/>
                <a:gd name="connsiteX7" fmla="*/ 41129 w 201924"/>
                <a:gd name="connsiteY7" fmla="*/ 266348 h 274987"/>
                <a:gd name="connsiteX8" fmla="*/ 56139 w 201924"/>
                <a:gd name="connsiteY8" fmla="*/ 274987 h 274987"/>
                <a:gd name="connsiteX9" fmla="*/ 201925 w 201924"/>
                <a:gd name="connsiteY9" fmla="*/ 21752 h 274987"/>
                <a:gd name="connsiteX10" fmla="*/ 173092 w 201924"/>
                <a:gd name="connsiteY10" fmla="*/ 4987 h 27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924" h="274987">
                  <a:moveTo>
                    <a:pt x="173065" y="4987"/>
                  </a:moveTo>
                  <a:cubicBezTo>
                    <a:pt x="150387" y="-4570"/>
                    <a:pt x="130139" y="775"/>
                    <a:pt x="108838" y="11196"/>
                  </a:cubicBezTo>
                  <a:cubicBezTo>
                    <a:pt x="90480" y="21266"/>
                    <a:pt x="77710" y="31768"/>
                    <a:pt x="63266" y="46779"/>
                  </a:cubicBezTo>
                  <a:cubicBezTo>
                    <a:pt x="48391" y="63085"/>
                    <a:pt x="37673" y="78230"/>
                    <a:pt x="26874" y="97479"/>
                  </a:cubicBezTo>
                  <a:cubicBezTo>
                    <a:pt x="15589" y="118996"/>
                    <a:pt x="8381" y="137814"/>
                    <a:pt x="3305" y="161598"/>
                  </a:cubicBezTo>
                  <a:cubicBezTo>
                    <a:pt x="-852" y="184384"/>
                    <a:pt x="-1797" y="203714"/>
                    <a:pt x="4655" y="226176"/>
                  </a:cubicBezTo>
                  <a:cubicBezTo>
                    <a:pt x="9650" y="240241"/>
                    <a:pt x="14914" y="249070"/>
                    <a:pt x="26901" y="258141"/>
                  </a:cubicBezTo>
                  <a:lnTo>
                    <a:pt x="41129" y="266348"/>
                  </a:lnTo>
                  <a:lnTo>
                    <a:pt x="56139" y="274987"/>
                  </a:lnTo>
                  <a:lnTo>
                    <a:pt x="201925" y="21752"/>
                  </a:lnTo>
                  <a:lnTo>
                    <a:pt x="173092" y="4987"/>
                  </a:lnTo>
                  <a:close/>
                </a:path>
              </a:pathLst>
            </a:custGeom>
            <a:solidFill>
              <a:schemeClr val="tx2"/>
            </a:solidFill>
            <a:ln w="2700" cap="flat">
              <a:noFill/>
              <a:prstDash val="solid"/>
              <a:miter/>
            </a:ln>
          </p:spPr>
          <p:txBody>
            <a:bodyPr rtlCol="0" anchor="ctr"/>
            <a:lstStyle/>
            <a:p>
              <a:endParaRPr lang="de-DE"/>
            </a:p>
          </p:txBody>
        </p:sp>
        <p:sp>
          <p:nvSpPr>
            <p:cNvPr id="101" name="Freihandform: Form 100">
              <a:extLst>
                <a:ext uri="{FF2B5EF4-FFF2-40B4-BE49-F238E27FC236}">
                  <a16:creationId xmlns:a16="http://schemas.microsoft.com/office/drawing/2014/main" id="{C7A82FB1-BFE4-6A21-89E5-A4A0BD9582B8}"/>
                </a:ext>
              </a:extLst>
            </p:cNvPr>
            <p:cNvSpPr/>
            <p:nvPr/>
          </p:nvSpPr>
          <p:spPr>
            <a:xfrm>
              <a:off x="9469312" y="2474482"/>
              <a:ext cx="1504421" cy="2034033"/>
            </a:xfrm>
            <a:custGeom>
              <a:avLst/>
              <a:gdLst>
                <a:gd name="connsiteX0" fmla="*/ 151712 w 207538"/>
                <a:gd name="connsiteY0" fmla="*/ 5577 h 280599"/>
                <a:gd name="connsiteX1" fmla="*/ 112809 w 207538"/>
                <a:gd name="connsiteY1" fmla="*/ 16511 h 280599"/>
                <a:gd name="connsiteX2" fmla="*/ 68020 w 207538"/>
                <a:gd name="connsiteY2" fmla="*/ 51500 h 280599"/>
                <a:gd name="connsiteX3" fmla="*/ 32141 w 207538"/>
                <a:gd name="connsiteY3" fmla="*/ 101607 h 280599"/>
                <a:gd name="connsiteX4" fmla="*/ 8761 w 207538"/>
                <a:gd name="connsiteY4" fmla="*/ 164970 h 280599"/>
                <a:gd name="connsiteX5" fmla="*/ 10138 w 207538"/>
                <a:gd name="connsiteY5" fmla="*/ 228170 h 280599"/>
                <a:gd name="connsiteX6" fmla="*/ 31412 w 207538"/>
                <a:gd name="connsiteY6" fmla="*/ 258651 h 280599"/>
                <a:gd name="connsiteX7" fmla="*/ 57870 w 207538"/>
                <a:gd name="connsiteY7" fmla="*/ 273904 h 280599"/>
                <a:gd name="connsiteX8" fmla="*/ 200874 w 207538"/>
                <a:gd name="connsiteY8" fmla="*/ 25502 h 280599"/>
                <a:gd name="connsiteX9" fmla="*/ 174579 w 207538"/>
                <a:gd name="connsiteY9" fmla="*/ 10248 h 280599"/>
                <a:gd name="connsiteX10" fmla="*/ 151712 w 207538"/>
                <a:gd name="connsiteY10" fmla="*/ 5523 h 280599"/>
                <a:gd name="connsiteX11" fmla="*/ 151712 w 207538"/>
                <a:gd name="connsiteY11" fmla="*/ 5523 h 280599"/>
                <a:gd name="connsiteX12" fmla="*/ 58895 w 207538"/>
                <a:gd name="connsiteY12" fmla="*/ 280572 h 280599"/>
                <a:gd name="connsiteX13" fmla="*/ 57465 w 207538"/>
                <a:gd name="connsiteY13" fmla="*/ 280194 h 280599"/>
                <a:gd name="connsiteX14" fmla="*/ 28334 w 207538"/>
                <a:gd name="connsiteY14" fmla="*/ 263348 h 280599"/>
                <a:gd name="connsiteX15" fmla="*/ 4847 w 207538"/>
                <a:gd name="connsiteY15" fmla="*/ 229898 h 280599"/>
                <a:gd name="connsiteX16" fmla="*/ 3335 w 207538"/>
                <a:gd name="connsiteY16" fmla="*/ 163890 h 280599"/>
                <a:gd name="connsiteX17" fmla="*/ 27227 w 207538"/>
                <a:gd name="connsiteY17" fmla="*/ 98961 h 280599"/>
                <a:gd name="connsiteX18" fmla="*/ 63917 w 207538"/>
                <a:gd name="connsiteY18" fmla="*/ 47666 h 280599"/>
                <a:gd name="connsiteX19" fmla="*/ 110271 w 207538"/>
                <a:gd name="connsiteY19" fmla="*/ 11517 h 280599"/>
                <a:gd name="connsiteX20" fmla="*/ 176982 w 207538"/>
                <a:gd name="connsiteY20" fmla="*/ 5199 h 280599"/>
                <a:gd name="connsiteX21" fmla="*/ 177306 w 207538"/>
                <a:gd name="connsiteY21" fmla="*/ 5334 h 280599"/>
                <a:gd name="connsiteX22" fmla="*/ 206139 w 207538"/>
                <a:gd name="connsiteY22" fmla="*/ 22100 h 280599"/>
                <a:gd name="connsiteX23" fmla="*/ 207138 w 207538"/>
                <a:gd name="connsiteY23" fmla="*/ 25933 h 280599"/>
                <a:gd name="connsiteX24" fmla="*/ 61379 w 207538"/>
                <a:gd name="connsiteY24" fmla="*/ 279168 h 280599"/>
                <a:gd name="connsiteX25" fmla="*/ 59624 w 207538"/>
                <a:gd name="connsiteY25" fmla="*/ 280491 h 280599"/>
                <a:gd name="connsiteX26" fmla="*/ 58895 w 207538"/>
                <a:gd name="connsiteY26" fmla="*/ 280599 h 28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7538" h="280599">
                  <a:moveTo>
                    <a:pt x="151712" y="5577"/>
                  </a:moveTo>
                  <a:cubicBezTo>
                    <a:pt x="137728" y="5577"/>
                    <a:pt x="124877" y="10599"/>
                    <a:pt x="112809" y="16511"/>
                  </a:cubicBezTo>
                  <a:cubicBezTo>
                    <a:pt x="96152" y="25690"/>
                    <a:pt x="83517" y="35517"/>
                    <a:pt x="68020" y="51500"/>
                  </a:cubicBezTo>
                  <a:cubicBezTo>
                    <a:pt x="53739" y="67185"/>
                    <a:pt x="42994" y="82196"/>
                    <a:pt x="32141" y="101607"/>
                  </a:cubicBezTo>
                  <a:cubicBezTo>
                    <a:pt x="20451" y="123934"/>
                    <a:pt x="13702" y="142319"/>
                    <a:pt x="8761" y="164970"/>
                  </a:cubicBezTo>
                  <a:cubicBezTo>
                    <a:pt x="4955" y="186568"/>
                    <a:pt x="3686" y="205601"/>
                    <a:pt x="10138" y="228170"/>
                  </a:cubicBezTo>
                  <a:cubicBezTo>
                    <a:pt x="14674" y="240913"/>
                    <a:pt x="19425" y="249606"/>
                    <a:pt x="31412" y="258651"/>
                  </a:cubicBezTo>
                  <a:lnTo>
                    <a:pt x="57870" y="273904"/>
                  </a:lnTo>
                  <a:lnTo>
                    <a:pt x="200874" y="25502"/>
                  </a:lnTo>
                  <a:lnTo>
                    <a:pt x="174579" y="10248"/>
                  </a:lnTo>
                  <a:cubicBezTo>
                    <a:pt x="166669" y="6927"/>
                    <a:pt x="159002" y="5523"/>
                    <a:pt x="151712" y="5523"/>
                  </a:cubicBezTo>
                  <a:lnTo>
                    <a:pt x="151712" y="5523"/>
                  </a:lnTo>
                  <a:close/>
                  <a:moveTo>
                    <a:pt x="58895" y="280572"/>
                  </a:moveTo>
                  <a:cubicBezTo>
                    <a:pt x="58409" y="280572"/>
                    <a:pt x="57950" y="280464"/>
                    <a:pt x="57465" y="280194"/>
                  </a:cubicBezTo>
                  <a:lnTo>
                    <a:pt x="28334" y="263348"/>
                  </a:lnTo>
                  <a:cubicBezTo>
                    <a:pt x="14917" y="253305"/>
                    <a:pt x="9598" y="243505"/>
                    <a:pt x="4847" y="229898"/>
                  </a:cubicBezTo>
                  <a:cubicBezTo>
                    <a:pt x="-1984" y="206141"/>
                    <a:pt x="-742" y="186325"/>
                    <a:pt x="3335" y="163890"/>
                  </a:cubicBezTo>
                  <a:cubicBezTo>
                    <a:pt x="8329" y="140618"/>
                    <a:pt x="15241" y="121828"/>
                    <a:pt x="27227" y="98961"/>
                  </a:cubicBezTo>
                  <a:cubicBezTo>
                    <a:pt x="38350" y="79064"/>
                    <a:pt x="49311" y="63757"/>
                    <a:pt x="63917" y="47666"/>
                  </a:cubicBezTo>
                  <a:cubicBezTo>
                    <a:pt x="79872" y="31171"/>
                    <a:pt x="92912" y="21074"/>
                    <a:pt x="110271" y="11517"/>
                  </a:cubicBezTo>
                  <a:cubicBezTo>
                    <a:pt x="129008" y="2311"/>
                    <a:pt x="151577" y="-5572"/>
                    <a:pt x="176982" y="5199"/>
                  </a:cubicBezTo>
                  <a:cubicBezTo>
                    <a:pt x="177063" y="5254"/>
                    <a:pt x="177144" y="5280"/>
                    <a:pt x="177306" y="5334"/>
                  </a:cubicBezTo>
                  <a:lnTo>
                    <a:pt x="206139" y="22100"/>
                  </a:lnTo>
                  <a:cubicBezTo>
                    <a:pt x="207489" y="22856"/>
                    <a:pt x="207948" y="24584"/>
                    <a:pt x="207138" y="25933"/>
                  </a:cubicBezTo>
                  <a:lnTo>
                    <a:pt x="61379" y="279168"/>
                  </a:lnTo>
                  <a:cubicBezTo>
                    <a:pt x="60974" y="279816"/>
                    <a:pt x="60326" y="280302"/>
                    <a:pt x="59624" y="280491"/>
                  </a:cubicBezTo>
                  <a:cubicBezTo>
                    <a:pt x="59381" y="280572"/>
                    <a:pt x="59138" y="280599"/>
                    <a:pt x="58895" y="280599"/>
                  </a:cubicBezTo>
                  <a:close/>
                </a:path>
              </a:pathLst>
            </a:custGeom>
            <a:solidFill>
              <a:srgbClr val="000000"/>
            </a:solidFill>
            <a:ln w="2700" cap="flat">
              <a:noFill/>
              <a:prstDash val="solid"/>
              <a:miter/>
            </a:ln>
          </p:spPr>
          <p:txBody>
            <a:bodyPr rtlCol="0" anchor="ctr"/>
            <a:lstStyle/>
            <a:p>
              <a:endParaRPr lang="de-DE"/>
            </a:p>
          </p:txBody>
        </p:sp>
        <p:sp>
          <p:nvSpPr>
            <p:cNvPr id="102" name="Freihandform: Form 101">
              <a:extLst>
                <a:ext uri="{FF2B5EF4-FFF2-40B4-BE49-F238E27FC236}">
                  <a16:creationId xmlns:a16="http://schemas.microsoft.com/office/drawing/2014/main" id="{7373CC45-108E-1FFD-DD5E-659DB5BE0357}"/>
                </a:ext>
              </a:extLst>
            </p:cNvPr>
            <p:cNvSpPr/>
            <p:nvPr/>
          </p:nvSpPr>
          <p:spPr>
            <a:xfrm>
              <a:off x="9762182" y="2494808"/>
              <a:ext cx="1191030" cy="864351"/>
            </a:xfrm>
            <a:custGeom>
              <a:avLst/>
              <a:gdLst>
                <a:gd name="connsiteX0" fmla="*/ 135446 w 164305"/>
                <a:gd name="connsiteY0" fmla="*/ 4987 h 119239"/>
                <a:gd name="connsiteX1" fmla="*/ 71219 w 164305"/>
                <a:gd name="connsiteY1" fmla="*/ 11196 h 119239"/>
                <a:gd name="connsiteX2" fmla="*/ 30723 w 164305"/>
                <a:gd name="connsiteY2" fmla="*/ 41568 h 119239"/>
                <a:gd name="connsiteX3" fmla="*/ 0 w 164305"/>
                <a:gd name="connsiteY3" fmla="*/ 79661 h 119239"/>
                <a:gd name="connsiteX4" fmla="*/ 0 w 164305"/>
                <a:gd name="connsiteY4" fmla="*/ 79742 h 119239"/>
                <a:gd name="connsiteX5" fmla="*/ 68357 w 164305"/>
                <a:gd name="connsiteY5" fmla="*/ 119239 h 119239"/>
                <a:gd name="connsiteX6" fmla="*/ 136984 w 164305"/>
                <a:gd name="connsiteY6" fmla="*/ 69294 h 119239"/>
                <a:gd name="connsiteX7" fmla="*/ 164306 w 164305"/>
                <a:gd name="connsiteY7" fmla="*/ 21779 h 119239"/>
                <a:gd name="connsiteX8" fmla="*/ 135473 w 164305"/>
                <a:gd name="connsiteY8" fmla="*/ 5014 h 119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05" h="119239">
                  <a:moveTo>
                    <a:pt x="135446" y="4987"/>
                  </a:moveTo>
                  <a:cubicBezTo>
                    <a:pt x="112768" y="-4570"/>
                    <a:pt x="92520" y="775"/>
                    <a:pt x="71219" y="11196"/>
                  </a:cubicBezTo>
                  <a:cubicBezTo>
                    <a:pt x="55021" y="20078"/>
                    <a:pt x="43250" y="29257"/>
                    <a:pt x="30723" y="41568"/>
                  </a:cubicBezTo>
                  <a:cubicBezTo>
                    <a:pt x="16495" y="57847"/>
                    <a:pt x="5076" y="71913"/>
                    <a:pt x="0" y="79661"/>
                  </a:cubicBezTo>
                  <a:lnTo>
                    <a:pt x="0" y="79742"/>
                  </a:lnTo>
                  <a:lnTo>
                    <a:pt x="68357" y="119239"/>
                  </a:lnTo>
                  <a:lnTo>
                    <a:pt x="136984" y="69294"/>
                  </a:lnTo>
                  <a:lnTo>
                    <a:pt x="164306" y="21779"/>
                  </a:lnTo>
                  <a:lnTo>
                    <a:pt x="135473" y="5014"/>
                  </a:lnTo>
                  <a:close/>
                </a:path>
              </a:pathLst>
            </a:custGeom>
            <a:solidFill>
              <a:srgbClr val="F5F0EB"/>
            </a:solidFill>
            <a:ln w="2700" cap="flat">
              <a:noFill/>
              <a:prstDash val="solid"/>
              <a:miter/>
            </a:ln>
          </p:spPr>
          <p:txBody>
            <a:bodyPr rtlCol="0" anchor="ctr"/>
            <a:lstStyle/>
            <a:p>
              <a:endParaRPr lang="de-DE"/>
            </a:p>
          </p:txBody>
        </p:sp>
        <p:sp>
          <p:nvSpPr>
            <p:cNvPr id="103" name="Freihandform: Form 102">
              <a:extLst>
                <a:ext uri="{FF2B5EF4-FFF2-40B4-BE49-F238E27FC236}">
                  <a16:creationId xmlns:a16="http://schemas.microsoft.com/office/drawing/2014/main" id="{A7C35D18-109C-D483-2684-B2130DD3727D}"/>
                </a:ext>
              </a:extLst>
            </p:cNvPr>
            <p:cNvSpPr/>
            <p:nvPr/>
          </p:nvSpPr>
          <p:spPr>
            <a:xfrm>
              <a:off x="9741573" y="2474678"/>
              <a:ext cx="1232160" cy="905228"/>
            </a:xfrm>
            <a:custGeom>
              <a:avLst/>
              <a:gdLst>
                <a:gd name="connsiteX0" fmla="*/ 6812 w 169979"/>
                <a:gd name="connsiteY0" fmla="*/ 81602 h 124878"/>
                <a:gd name="connsiteX1" fmla="*/ 71065 w 169979"/>
                <a:gd name="connsiteY1" fmla="*/ 118669 h 124878"/>
                <a:gd name="connsiteX2" fmla="*/ 137668 w 169979"/>
                <a:gd name="connsiteY2" fmla="*/ 70101 h 124878"/>
                <a:gd name="connsiteX3" fmla="*/ 163315 w 169979"/>
                <a:gd name="connsiteY3" fmla="*/ 25501 h 124878"/>
                <a:gd name="connsiteX4" fmla="*/ 137020 w 169979"/>
                <a:gd name="connsiteY4" fmla="*/ 10248 h 124878"/>
                <a:gd name="connsiteX5" fmla="*/ 75250 w 169979"/>
                <a:gd name="connsiteY5" fmla="*/ 16457 h 124878"/>
                <a:gd name="connsiteX6" fmla="*/ 35564 w 169979"/>
                <a:gd name="connsiteY6" fmla="*/ 46289 h 124878"/>
                <a:gd name="connsiteX7" fmla="*/ 6812 w 169979"/>
                <a:gd name="connsiteY7" fmla="*/ 81575 h 124878"/>
                <a:gd name="connsiteX8" fmla="*/ 6812 w 169979"/>
                <a:gd name="connsiteY8" fmla="*/ 81575 h 124878"/>
                <a:gd name="connsiteX9" fmla="*/ 71201 w 169979"/>
                <a:gd name="connsiteY9" fmla="*/ 124825 h 124878"/>
                <a:gd name="connsiteX10" fmla="*/ 69797 w 169979"/>
                <a:gd name="connsiteY10" fmla="*/ 124447 h 124878"/>
                <a:gd name="connsiteX11" fmla="*/ 1412 w 169979"/>
                <a:gd name="connsiteY11" fmla="*/ 84950 h 124878"/>
                <a:gd name="connsiteX12" fmla="*/ 63 w 169979"/>
                <a:gd name="connsiteY12" fmla="*/ 83195 h 124878"/>
                <a:gd name="connsiteX13" fmla="*/ 440 w 169979"/>
                <a:gd name="connsiteY13" fmla="*/ 81008 h 124878"/>
                <a:gd name="connsiteX14" fmla="*/ 31487 w 169979"/>
                <a:gd name="connsiteY14" fmla="*/ 42510 h 124878"/>
                <a:gd name="connsiteX15" fmla="*/ 72712 w 169979"/>
                <a:gd name="connsiteY15" fmla="*/ 11517 h 124878"/>
                <a:gd name="connsiteX16" fmla="*/ 139423 w 169979"/>
                <a:gd name="connsiteY16" fmla="*/ 5199 h 124878"/>
                <a:gd name="connsiteX17" fmla="*/ 139747 w 169979"/>
                <a:gd name="connsiteY17" fmla="*/ 5334 h 124878"/>
                <a:gd name="connsiteX18" fmla="*/ 168580 w 169979"/>
                <a:gd name="connsiteY18" fmla="*/ 22100 h 124878"/>
                <a:gd name="connsiteX19" fmla="*/ 169579 w 169979"/>
                <a:gd name="connsiteY19" fmla="*/ 25933 h 124878"/>
                <a:gd name="connsiteX20" fmla="*/ 142203 w 169979"/>
                <a:gd name="connsiteY20" fmla="*/ 73503 h 124878"/>
                <a:gd name="connsiteX21" fmla="*/ 141474 w 169979"/>
                <a:gd name="connsiteY21" fmla="*/ 74340 h 124878"/>
                <a:gd name="connsiteX22" fmla="*/ 72874 w 169979"/>
                <a:gd name="connsiteY22" fmla="*/ 124312 h 124878"/>
                <a:gd name="connsiteX23" fmla="*/ 71201 w 169979"/>
                <a:gd name="connsiteY23" fmla="*/ 124879 h 12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9979" h="124878">
                  <a:moveTo>
                    <a:pt x="6812" y="81602"/>
                  </a:moveTo>
                  <a:lnTo>
                    <a:pt x="71065" y="118669"/>
                  </a:lnTo>
                  <a:lnTo>
                    <a:pt x="137668" y="70101"/>
                  </a:lnTo>
                  <a:lnTo>
                    <a:pt x="163315" y="25501"/>
                  </a:lnTo>
                  <a:lnTo>
                    <a:pt x="137020" y="10248"/>
                  </a:lnTo>
                  <a:cubicBezTo>
                    <a:pt x="113856" y="502"/>
                    <a:pt x="93662" y="7467"/>
                    <a:pt x="75250" y="16457"/>
                  </a:cubicBezTo>
                  <a:cubicBezTo>
                    <a:pt x="60266" y="24691"/>
                    <a:pt x="48712" y="33358"/>
                    <a:pt x="35564" y="46289"/>
                  </a:cubicBezTo>
                  <a:cubicBezTo>
                    <a:pt x="22308" y="61489"/>
                    <a:pt x="12211" y="73881"/>
                    <a:pt x="6812" y="81575"/>
                  </a:cubicBezTo>
                  <a:lnTo>
                    <a:pt x="6812" y="81575"/>
                  </a:lnTo>
                  <a:close/>
                  <a:moveTo>
                    <a:pt x="71201" y="124825"/>
                  </a:moveTo>
                  <a:cubicBezTo>
                    <a:pt x="70714" y="124825"/>
                    <a:pt x="70229" y="124717"/>
                    <a:pt x="69797" y="124447"/>
                  </a:cubicBezTo>
                  <a:lnTo>
                    <a:pt x="1412" y="84950"/>
                  </a:lnTo>
                  <a:cubicBezTo>
                    <a:pt x="791" y="84572"/>
                    <a:pt x="224" y="83924"/>
                    <a:pt x="63" y="83195"/>
                  </a:cubicBezTo>
                  <a:cubicBezTo>
                    <a:pt x="-100" y="82439"/>
                    <a:pt x="63" y="81656"/>
                    <a:pt x="440" y="81008"/>
                  </a:cubicBezTo>
                  <a:cubicBezTo>
                    <a:pt x="5435" y="73341"/>
                    <a:pt x="16396" y="59707"/>
                    <a:pt x="31487" y="42510"/>
                  </a:cubicBezTo>
                  <a:cubicBezTo>
                    <a:pt x="44986" y="29200"/>
                    <a:pt x="57216" y="19994"/>
                    <a:pt x="72712" y="11517"/>
                  </a:cubicBezTo>
                  <a:cubicBezTo>
                    <a:pt x="91449" y="2311"/>
                    <a:pt x="114018" y="-5572"/>
                    <a:pt x="139423" y="5199"/>
                  </a:cubicBezTo>
                  <a:cubicBezTo>
                    <a:pt x="139504" y="5253"/>
                    <a:pt x="139585" y="5280"/>
                    <a:pt x="139747" y="5334"/>
                  </a:cubicBezTo>
                  <a:lnTo>
                    <a:pt x="168580" y="22100"/>
                  </a:lnTo>
                  <a:cubicBezTo>
                    <a:pt x="169930" y="22856"/>
                    <a:pt x="170389" y="24584"/>
                    <a:pt x="169579" y="25933"/>
                  </a:cubicBezTo>
                  <a:lnTo>
                    <a:pt x="142203" y="73503"/>
                  </a:lnTo>
                  <a:cubicBezTo>
                    <a:pt x="142069" y="73854"/>
                    <a:pt x="141825" y="74124"/>
                    <a:pt x="141474" y="74340"/>
                  </a:cubicBezTo>
                  <a:lnTo>
                    <a:pt x="72874" y="124312"/>
                  </a:lnTo>
                  <a:cubicBezTo>
                    <a:pt x="72388" y="124690"/>
                    <a:pt x="71740" y="124879"/>
                    <a:pt x="71201" y="124879"/>
                  </a:cubicBezTo>
                  <a:close/>
                </a:path>
              </a:pathLst>
            </a:custGeom>
            <a:solidFill>
              <a:srgbClr val="000000"/>
            </a:solidFill>
            <a:ln w="2700" cap="flat">
              <a:noFill/>
              <a:prstDash val="solid"/>
              <a:miter/>
            </a:ln>
          </p:spPr>
          <p:txBody>
            <a:bodyPr rtlCol="0" anchor="ctr"/>
            <a:lstStyle/>
            <a:p>
              <a:endParaRPr lang="de-DE"/>
            </a:p>
          </p:txBody>
        </p:sp>
        <p:sp>
          <p:nvSpPr>
            <p:cNvPr id="104" name="Freihandform: Form 103">
              <a:extLst>
                <a:ext uri="{FF2B5EF4-FFF2-40B4-BE49-F238E27FC236}">
                  <a16:creationId xmlns:a16="http://schemas.microsoft.com/office/drawing/2014/main" id="{79094545-5DEB-2F71-3EEB-7B42AFBF50B4}"/>
                </a:ext>
              </a:extLst>
            </p:cNvPr>
            <p:cNvSpPr/>
            <p:nvPr/>
          </p:nvSpPr>
          <p:spPr>
            <a:xfrm>
              <a:off x="9702494" y="2617285"/>
              <a:ext cx="1499260" cy="1936615"/>
            </a:xfrm>
            <a:custGeom>
              <a:avLst/>
              <a:gdLst>
                <a:gd name="connsiteX0" fmla="*/ 103427 w 206826"/>
                <a:gd name="connsiteY0" fmla="*/ 253070 h 267160"/>
                <a:gd name="connsiteX1" fmla="*/ 206827 w 206826"/>
                <a:gd name="connsiteY1" fmla="*/ 73888 h 267160"/>
                <a:gd name="connsiteX2" fmla="*/ 103427 w 206826"/>
                <a:gd name="connsiteY2" fmla="*/ 14116 h 267160"/>
                <a:gd name="connsiteX3" fmla="*/ 0 w 206826"/>
                <a:gd name="connsiteY3" fmla="*/ 193325 h 267160"/>
                <a:gd name="connsiteX4" fmla="*/ 103427 w 206826"/>
                <a:gd name="connsiteY4" fmla="*/ 253043 h 26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26" h="267160">
                  <a:moveTo>
                    <a:pt x="103427" y="253070"/>
                  </a:moveTo>
                  <a:cubicBezTo>
                    <a:pt x="160526" y="220079"/>
                    <a:pt x="206827" y="139897"/>
                    <a:pt x="206827" y="73888"/>
                  </a:cubicBezTo>
                  <a:cubicBezTo>
                    <a:pt x="206827" y="7880"/>
                    <a:pt x="160526" y="-18847"/>
                    <a:pt x="103427" y="14116"/>
                  </a:cubicBezTo>
                  <a:cubicBezTo>
                    <a:pt x="46273" y="47080"/>
                    <a:pt x="0" y="127370"/>
                    <a:pt x="0" y="193325"/>
                  </a:cubicBezTo>
                  <a:cubicBezTo>
                    <a:pt x="0" y="259279"/>
                    <a:pt x="46273" y="286007"/>
                    <a:pt x="103427" y="253043"/>
                  </a:cubicBezTo>
                  <a:close/>
                </a:path>
              </a:pathLst>
            </a:custGeom>
            <a:solidFill>
              <a:schemeClr val="accent1"/>
            </a:solidFill>
            <a:ln w="2700" cap="flat">
              <a:noFill/>
              <a:prstDash val="solid"/>
              <a:miter/>
            </a:ln>
          </p:spPr>
          <p:txBody>
            <a:bodyPr rtlCol="0" anchor="ctr"/>
            <a:lstStyle/>
            <a:p>
              <a:endParaRPr lang="de-DE"/>
            </a:p>
          </p:txBody>
        </p:sp>
        <p:sp>
          <p:nvSpPr>
            <p:cNvPr id="105" name="Freihandform: Form 104">
              <a:extLst>
                <a:ext uri="{FF2B5EF4-FFF2-40B4-BE49-F238E27FC236}">
                  <a16:creationId xmlns:a16="http://schemas.microsoft.com/office/drawing/2014/main" id="{997EBE0B-485A-F17B-33C9-C4F2D1E068F6}"/>
                </a:ext>
              </a:extLst>
            </p:cNvPr>
            <p:cNvSpPr/>
            <p:nvPr/>
          </p:nvSpPr>
          <p:spPr>
            <a:xfrm>
              <a:off x="9681552" y="2596633"/>
              <a:ext cx="1540557" cy="1978028"/>
            </a:xfrm>
            <a:custGeom>
              <a:avLst/>
              <a:gdLst>
                <a:gd name="connsiteX0" fmla="*/ 152454 w 212523"/>
                <a:gd name="connsiteY0" fmla="*/ 5627 h 272873"/>
                <a:gd name="connsiteX1" fmla="*/ 107665 w 212523"/>
                <a:gd name="connsiteY1" fmla="*/ 19422 h 272873"/>
                <a:gd name="connsiteX2" fmla="*/ 5643 w 212523"/>
                <a:gd name="connsiteY2" fmla="*/ 196201 h 272873"/>
                <a:gd name="connsiteX3" fmla="*/ 34557 w 212523"/>
                <a:gd name="connsiteY3" fmla="*/ 260725 h 272873"/>
                <a:gd name="connsiteX4" fmla="*/ 104885 w 212523"/>
                <a:gd name="connsiteY4" fmla="*/ 253462 h 272873"/>
                <a:gd name="connsiteX5" fmla="*/ 104885 w 212523"/>
                <a:gd name="connsiteY5" fmla="*/ 253462 h 272873"/>
                <a:gd name="connsiteX6" fmla="*/ 206908 w 212523"/>
                <a:gd name="connsiteY6" fmla="*/ 76738 h 272873"/>
                <a:gd name="connsiteX7" fmla="*/ 177994 w 212523"/>
                <a:gd name="connsiteY7" fmla="*/ 12160 h 272873"/>
                <a:gd name="connsiteX8" fmla="*/ 152427 w 212523"/>
                <a:gd name="connsiteY8" fmla="*/ 5627 h 272873"/>
                <a:gd name="connsiteX9" fmla="*/ 152427 w 212523"/>
                <a:gd name="connsiteY9" fmla="*/ 5627 h 272873"/>
                <a:gd name="connsiteX10" fmla="*/ 60015 w 212523"/>
                <a:gd name="connsiteY10" fmla="*/ 272873 h 272873"/>
                <a:gd name="connsiteX11" fmla="*/ 31668 w 212523"/>
                <a:gd name="connsiteY11" fmla="*/ 265611 h 272873"/>
                <a:gd name="connsiteX12" fmla="*/ 0 w 212523"/>
                <a:gd name="connsiteY12" fmla="*/ 196201 h 272873"/>
                <a:gd name="connsiteX13" fmla="*/ 104885 w 212523"/>
                <a:gd name="connsiteY13" fmla="*/ 14536 h 272873"/>
                <a:gd name="connsiteX14" fmla="*/ 180801 w 212523"/>
                <a:gd name="connsiteY14" fmla="*/ 7300 h 272873"/>
                <a:gd name="connsiteX15" fmla="*/ 212523 w 212523"/>
                <a:gd name="connsiteY15" fmla="*/ 76738 h 272873"/>
                <a:gd name="connsiteX16" fmla="*/ 107638 w 212523"/>
                <a:gd name="connsiteY16" fmla="*/ 258322 h 272873"/>
                <a:gd name="connsiteX17" fmla="*/ 59988 w 212523"/>
                <a:gd name="connsiteY17" fmla="*/ 272873 h 2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2523" h="272873">
                  <a:moveTo>
                    <a:pt x="152454" y="5627"/>
                  </a:moveTo>
                  <a:cubicBezTo>
                    <a:pt x="138793" y="5627"/>
                    <a:pt x="123540" y="10243"/>
                    <a:pt x="107665" y="19422"/>
                  </a:cubicBezTo>
                  <a:cubicBezTo>
                    <a:pt x="51430" y="51900"/>
                    <a:pt x="5643" y="131218"/>
                    <a:pt x="5643" y="196201"/>
                  </a:cubicBezTo>
                  <a:cubicBezTo>
                    <a:pt x="5643" y="227059"/>
                    <a:pt x="15874" y="249979"/>
                    <a:pt x="34557" y="260725"/>
                  </a:cubicBezTo>
                  <a:cubicBezTo>
                    <a:pt x="53212" y="271469"/>
                    <a:pt x="78158" y="268905"/>
                    <a:pt x="104885" y="253462"/>
                  </a:cubicBezTo>
                  <a:lnTo>
                    <a:pt x="104885" y="253462"/>
                  </a:lnTo>
                  <a:cubicBezTo>
                    <a:pt x="161201" y="220984"/>
                    <a:pt x="206908" y="141720"/>
                    <a:pt x="206908" y="76738"/>
                  </a:cubicBezTo>
                  <a:cubicBezTo>
                    <a:pt x="206908" y="45880"/>
                    <a:pt x="196676" y="22932"/>
                    <a:pt x="177994" y="12160"/>
                  </a:cubicBezTo>
                  <a:cubicBezTo>
                    <a:pt x="170461" y="7813"/>
                    <a:pt x="161795" y="5627"/>
                    <a:pt x="152427" y="5627"/>
                  </a:cubicBezTo>
                  <a:lnTo>
                    <a:pt x="152427" y="5627"/>
                  </a:lnTo>
                  <a:close/>
                  <a:moveTo>
                    <a:pt x="60015" y="272873"/>
                  </a:moveTo>
                  <a:cubicBezTo>
                    <a:pt x="49702" y="272873"/>
                    <a:pt x="40172" y="270444"/>
                    <a:pt x="31668" y="265611"/>
                  </a:cubicBezTo>
                  <a:cubicBezTo>
                    <a:pt x="11285" y="253813"/>
                    <a:pt x="0" y="229138"/>
                    <a:pt x="0" y="196201"/>
                  </a:cubicBezTo>
                  <a:cubicBezTo>
                    <a:pt x="0" y="129409"/>
                    <a:pt x="47084" y="47931"/>
                    <a:pt x="104885" y="14536"/>
                  </a:cubicBezTo>
                  <a:cubicBezTo>
                    <a:pt x="133394" y="-1933"/>
                    <a:pt x="160391" y="-4497"/>
                    <a:pt x="180801" y="7300"/>
                  </a:cubicBezTo>
                  <a:cubicBezTo>
                    <a:pt x="201265" y="19098"/>
                    <a:pt x="212523" y="43774"/>
                    <a:pt x="212523" y="76738"/>
                  </a:cubicBezTo>
                  <a:cubicBezTo>
                    <a:pt x="212523" y="143502"/>
                    <a:pt x="165521" y="224953"/>
                    <a:pt x="107638" y="258322"/>
                  </a:cubicBezTo>
                  <a:cubicBezTo>
                    <a:pt x="90873" y="268014"/>
                    <a:pt x="74675" y="272873"/>
                    <a:pt x="59988" y="272873"/>
                  </a:cubicBezTo>
                  <a:close/>
                </a:path>
              </a:pathLst>
            </a:custGeom>
            <a:solidFill>
              <a:srgbClr val="000000"/>
            </a:solidFill>
            <a:ln w="2700" cap="flat">
              <a:noFill/>
              <a:prstDash val="solid"/>
              <a:miter/>
            </a:ln>
          </p:spPr>
          <p:txBody>
            <a:bodyPr rtlCol="0" anchor="ctr"/>
            <a:lstStyle/>
            <a:p>
              <a:endParaRPr lang="de-DE"/>
            </a:p>
          </p:txBody>
        </p:sp>
        <p:sp>
          <p:nvSpPr>
            <p:cNvPr id="106" name="Freihandform: Form 105">
              <a:extLst>
                <a:ext uri="{FF2B5EF4-FFF2-40B4-BE49-F238E27FC236}">
                  <a16:creationId xmlns:a16="http://schemas.microsoft.com/office/drawing/2014/main" id="{1B510FDB-8F27-21F5-A2D3-7EF1CD285AFC}"/>
                </a:ext>
              </a:extLst>
            </p:cNvPr>
            <p:cNvSpPr/>
            <p:nvPr/>
          </p:nvSpPr>
          <p:spPr>
            <a:xfrm>
              <a:off x="9852206" y="2795536"/>
              <a:ext cx="1200620" cy="1550082"/>
            </a:xfrm>
            <a:custGeom>
              <a:avLst/>
              <a:gdLst>
                <a:gd name="connsiteX0" fmla="*/ 82774 w 165628"/>
                <a:gd name="connsiteY0" fmla="*/ 202508 h 213837"/>
                <a:gd name="connsiteX1" fmla="*/ 165629 w 165628"/>
                <a:gd name="connsiteY1" fmla="*/ 59125 h 213837"/>
                <a:gd name="connsiteX2" fmla="*/ 82774 w 165628"/>
                <a:gd name="connsiteY2" fmla="*/ 11313 h 213837"/>
                <a:gd name="connsiteX3" fmla="*/ 0 w 165628"/>
                <a:gd name="connsiteY3" fmla="*/ 154750 h 213837"/>
                <a:gd name="connsiteX4" fmla="*/ 82774 w 165628"/>
                <a:gd name="connsiteY4" fmla="*/ 202535 h 213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28" h="213837">
                  <a:moveTo>
                    <a:pt x="82774" y="202508"/>
                  </a:moveTo>
                  <a:cubicBezTo>
                    <a:pt x="128508" y="176105"/>
                    <a:pt x="165629" y="111959"/>
                    <a:pt x="165629" y="59125"/>
                  </a:cubicBezTo>
                  <a:cubicBezTo>
                    <a:pt x="165629" y="6292"/>
                    <a:pt x="128535" y="-15090"/>
                    <a:pt x="82774" y="11313"/>
                  </a:cubicBezTo>
                  <a:cubicBezTo>
                    <a:pt x="37068" y="37717"/>
                    <a:pt x="0" y="101943"/>
                    <a:pt x="0" y="154750"/>
                  </a:cubicBezTo>
                  <a:cubicBezTo>
                    <a:pt x="0" y="207557"/>
                    <a:pt x="37068" y="228912"/>
                    <a:pt x="82774" y="202535"/>
                  </a:cubicBezTo>
                  <a:close/>
                </a:path>
              </a:pathLst>
            </a:custGeom>
            <a:solidFill>
              <a:srgbClr val="F5F0EB"/>
            </a:solidFill>
            <a:ln w="2700" cap="flat">
              <a:noFill/>
              <a:prstDash val="solid"/>
              <a:miter/>
            </a:ln>
          </p:spPr>
          <p:txBody>
            <a:bodyPr rtlCol="0" anchor="ctr"/>
            <a:lstStyle/>
            <a:p>
              <a:endParaRPr lang="de-DE"/>
            </a:p>
          </p:txBody>
        </p:sp>
        <p:sp>
          <p:nvSpPr>
            <p:cNvPr id="107" name="Freihandform: Form 106">
              <a:extLst>
                <a:ext uri="{FF2B5EF4-FFF2-40B4-BE49-F238E27FC236}">
                  <a16:creationId xmlns:a16="http://schemas.microsoft.com/office/drawing/2014/main" id="{7D506090-367E-CE67-7256-C2490AF8C58F}"/>
                </a:ext>
              </a:extLst>
            </p:cNvPr>
            <p:cNvSpPr/>
            <p:nvPr/>
          </p:nvSpPr>
          <p:spPr>
            <a:xfrm>
              <a:off x="9831858" y="2774971"/>
              <a:ext cx="1240938" cy="1591270"/>
            </a:xfrm>
            <a:custGeom>
              <a:avLst/>
              <a:gdLst>
                <a:gd name="connsiteX0" fmla="*/ 122514 w 171190"/>
                <a:gd name="connsiteY0" fmla="*/ 5619 h 219519"/>
                <a:gd name="connsiteX1" fmla="*/ 87012 w 171190"/>
                <a:gd name="connsiteY1" fmla="*/ 16580 h 219519"/>
                <a:gd name="connsiteX2" fmla="*/ 5642 w 171190"/>
                <a:gd name="connsiteY2" fmla="*/ 157587 h 219519"/>
                <a:gd name="connsiteX3" fmla="*/ 28428 w 171190"/>
                <a:gd name="connsiteY3" fmla="*/ 208747 h 219519"/>
                <a:gd name="connsiteX4" fmla="*/ 84178 w 171190"/>
                <a:gd name="connsiteY4" fmla="*/ 202916 h 219519"/>
                <a:gd name="connsiteX5" fmla="*/ 84178 w 171190"/>
                <a:gd name="connsiteY5" fmla="*/ 202916 h 219519"/>
                <a:gd name="connsiteX6" fmla="*/ 165548 w 171190"/>
                <a:gd name="connsiteY6" fmla="*/ 61963 h 219519"/>
                <a:gd name="connsiteX7" fmla="*/ 142681 w 171190"/>
                <a:gd name="connsiteY7" fmla="*/ 10803 h 219519"/>
                <a:gd name="connsiteX8" fmla="*/ 122514 w 171190"/>
                <a:gd name="connsiteY8" fmla="*/ 5619 h 219519"/>
                <a:gd name="connsiteX9" fmla="*/ 122514 w 171190"/>
                <a:gd name="connsiteY9" fmla="*/ 5619 h 219519"/>
                <a:gd name="connsiteX10" fmla="*/ 48595 w 171190"/>
                <a:gd name="connsiteY10" fmla="*/ 219519 h 219519"/>
                <a:gd name="connsiteX11" fmla="*/ 25647 w 171190"/>
                <a:gd name="connsiteY11" fmla="*/ 213607 h 219519"/>
                <a:gd name="connsiteX12" fmla="*/ 0 w 171190"/>
                <a:gd name="connsiteY12" fmla="*/ 157587 h 219519"/>
                <a:gd name="connsiteX13" fmla="*/ 84178 w 171190"/>
                <a:gd name="connsiteY13" fmla="*/ 11694 h 219519"/>
                <a:gd name="connsiteX14" fmla="*/ 145543 w 171190"/>
                <a:gd name="connsiteY14" fmla="*/ 5916 h 219519"/>
                <a:gd name="connsiteX15" fmla="*/ 171190 w 171190"/>
                <a:gd name="connsiteY15" fmla="*/ 61963 h 219519"/>
                <a:gd name="connsiteX16" fmla="*/ 87012 w 171190"/>
                <a:gd name="connsiteY16" fmla="*/ 207802 h 219519"/>
                <a:gd name="connsiteX17" fmla="*/ 48595 w 171190"/>
                <a:gd name="connsiteY17" fmla="*/ 219519 h 21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190" h="219519">
                  <a:moveTo>
                    <a:pt x="122514" y="5619"/>
                  </a:moveTo>
                  <a:cubicBezTo>
                    <a:pt x="111715" y="5619"/>
                    <a:pt x="99647" y="9318"/>
                    <a:pt x="87012" y="16580"/>
                  </a:cubicBezTo>
                  <a:cubicBezTo>
                    <a:pt x="42143" y="42497"/>
                    <a:pt x="5642" y="105752"/>
                    <a:pt x="5642" y="157587"/>
                  </a:cubicBezTo>
                  <a:cubicBezTo>
                    <a:pt x="5642" y="182074"/>
                    <a:pt x="13742" y="200243"/>
                    <a:pt x="28428" y="208747"/>
                  </a:cubicBezTo>
                  <a:cubicBezTo>
                    <a:pt x="43196" y="217251"/>
                    <a:pt x="62958" y="215173"/>
                    <a:pt x="84178" y="202916"/>
                  </a:cubicBezTo>
                  <a:lnTo>
                    <a:pt x="84178" y="202916"/>
                  </a:lnTo>
                  <a:cubicBezTo>
                    <a:pt x="129020" y="177025"/>
                    <a:pt x="165548" y="113798"/>
                    <a:pt x="165548" y="61963"/>
                  </a:cubicBezTo>
                  <a:cubicBezTo>
                    <a:pt x="165548" y="37476"/>
                    <a:pt x="157448" y="19307"/>
                    <a:pt x="142681" y="10803"/>
                  </a:cubicBezTo>
                  <a:cubicBezTo>
                    <a:pt x="136715" y="7347"/>
                    <a:pt x="129965" y="5619"/>
                    <a:pt x="122514" y="5619"/>
                  </a:cubicBezTo>
                  <a:lnTo>
                    <a:pt x="122514" y="5619"/>
                  </a:lnTo>
                  <a:close/>
                  <a:moveTo>
                    <a:pt x="48595" y="219519"/>
                  </a:moveTo>
                  <a:cubicBezTo>
                    <a:pt x="40226" y="219519"/>
                    <a:pt x="32451" y="217548"/>
                    <a:pt x="25647" y="213607"/>
                  </a:cubicBezTo>
                  <a:cubicBezTo>
                    <a:pt x="9125" y="204050"/>
                    <a:pt x="0" y="184153"/>
                    <a:pt x="0" y="157587"/>
                  </a:cubicBezTo>
                  <a:cubicBezTo>
                    <a:pt x="0" y="103970"/>
                    <a:pt x="37823" y="38529"/>
                    <a:pt x="84178" y="11694"/>
                  </a:cubicBezTo>
                  <a:cubicBezTo>
                    <a:pt x="107206" y="-1589"/>
                    <a:pt x="128966" y="-3614"/>
                    <a:pt x="145543" y="5916"/>
                  </a:cubicBezTo>
                  <a:cubicBezTo>
                    <a:pt x="162038" y="15473"/>
                    <a:pt x="171190" y="35370"/>
                    <a:pt x="171190" y="61963"/>
                  </a:cubicBezTo>
                  <a:cubicBezTo>
                    <a:pt x="171190" y="115579"/>
                    <a:pt x="133394" y="180994"/>
                    <a:pt x="87012" y="207802"/>
                  </a:cubicBezTo>
                  <a:cubicBezTo>
                    <a:pt x="73541" y="215604"/>
                    <a:pt x="60420" y="219519"/>
                    <a:pt x="48595" y="219519"/>
                  </a:cubicBezTo>
                  <a:close/>
                </a:path>
              </a:pathLst>
            </a:custGeom>
            <a:solidFill>
              <a:srgbClr val="000000"/>
            </a:solidFill>
            <a:ln w="2700" cap="flat">
              <a:noFill/>
              <a:prstDash val="solid"/>
              <a:miter/>
            </a:ln>
          </p:spPr>
          <p:txBody>
            <a:bodyPr rtlCol="0" anchor="ctr"/>
            <a:lstStyle/>
            <a:p>
              <a:endParaRPr lang="de-DE"/>
            </a:p>
          </p:txBody>
        </p:sp>
        <p:sp>
          <p:nvSpPr>
            <p:cNvPr id="108" name="Freihandform: Form 107">
              <a:extLst>
                <a:ext uri="{FF2B5EF4-FFF2-40B4-BE49-F238E27FC236}">
                  <a16:creationId xmlns:a16="http://schemas.microsoft.com/office/drawing/2014/main" id="{8EF0E3AB-D084-351C-C302-BFAABB493E44}"/>
                </a:ext>
              </a:extLst>
            </p:cNvPr>
            <p:cNvSpPr/>
            <p:nvPr/>
          </p:nvSpPr>
          <p:spPr>
            <a:xfrm>
              <a:off x="9852206" y="2795463"/>
              <a:ext cx="974976" cy="1416507"/>
            </a:xfrm>
            <a:custGeom>
              <a:avLst/>
              <a:gdLst>
                <a:gd name="connsiteX0" fmla="*/ 123999 w 134500"/>
                <a:gd name="connsiteY0" fmla="*/ 173 h 195410"/>
                <a:gd name="connsiteX1" fmla="*/ 82774 w 134500"/>
                <a:gd name="connsiteY1" fmla="*/ 11296 h 195410"/>
                <a:gd name="connsiteX2" fmla="*/ 0 w 134500"/>
                <a:gd name="connsiteY2" fmla="*/ 154733 h 195410"/>
                <a:gd name="connsiteX3" fmla="*/ 10475 w 134500"/>
                <a:gd name="connsiteY3" fmla="*/ 195229 h 195410"/>
                <a:gd name="connsiteX4" fmla="*/ 51673 w 134500"/>
                <a:gd name="connsiteY4" fmla="*/ 184079 h 195410"/>
                <a:gd name="connsiteX5" fmla="*/ 134501 w 134500"/>
                <a:gd name="connsiteY5" fmla="*/ 40696 h 195410"/>
                <a:gd name="connsiteX6" fmla="*/ 124026 w 134500"/>
                <a:gd name="connsiteY6" fmla="*/ 146 h 195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500" h="195410">
                  <a:moveTo>
                    <a:pt x="123999" y="173"/>
                  </a:moveTo>
                  <a:cubicBezTo>
                    <a:pt x="111850" y="-853"/>
                    <a:pt x="97812" y="2657"/>
                    <a:pt x="82774" y="11296"/>
                  </a:cubicBezTo>
                  <a:cubicBezTo>
                    <a:pt x="37068" y="37700"/>
                    <a:pt x="0" y="101926"/>
                    <a:pt x="0" y="154733"/>
                  </a:cubicBezTo>
                  <a:cubicBezTo>
                    <a:pt x="0" y="171633"/>
                    <a:pt x="3807" y="185294"/>
                    <a:pt x="10475" y="195229"/>
                  </a:cubicBezTo>
                  <a:cubicBezTo>
                    <a:pt x="22624" y="196282"/>
                    <a:pt x="36663" y="192772"/>
                    <a:pt x="51673" y="184079"/>
                  </a:cubicBezTo>
                  <a:cubicBezTo>
                    <a:pt x="97407" y="157703"/>
                    <a:pt x="134501" y="93530"/>
                    <a:pt x="134501" y="40696"/>
                  </a:cubicBezTo>
                  <a:cubicBezTo>
                    <a:pt x="134501" y="23796"/>
                    <a:pt x="130694" y="10108"/>
                    <a:pt x="124026" y="146"/>
                  </a:cubicBezTo>
                  <a:close/>
                </a:path>
              </a:pathLst>
            </a:custGeom>
            <a:solidFill>
              <a:schemeClr val="tx2"/>
            </a:solidFill>
            <a:ln w="2700" cap="flat">
              <a:noFill/>
              <a:prstDash val="solid"/>
              <a:miter/>
            </a:ln>
          </p:spPr>
          <p:txBody>
            <a:bodyPr rtlCol="0" anchor="ctr"/>
            <a:lstStyle/>
            <a:p>
              <a:endParaRPr lang="de-DE"/>
            </a:p>
          </p:txBody>
        </p:sp>
        <p:sp>
          <p:nvSpPr>
            <p:cNvPr id="109" name="Freihandform: Form 108">
              <a:extLst>
                <a:ext uri="{FF2B5EF4-FFF2-40B4-BE49-F238E27FC236}">
                  <a16:creationId xmlns:a16="http://schemas.microsoft.com/office/drawing/2014/main" id="{37CFC90B-5C3A-38D6-FC72-4F0D8C1B4973}"/>
                </a:ext>
              </a:extLst>
            </p:cNvPr>
            <p:cNvSpPr/>
            <p:nvPr/>
          </p:nvSpPr>
          <p:spPr>
            <a:xfrm>
              <a:off x="9831858" y="2775043"/>
              <a:ext cx="1015490" cy="1457332"/>
            </a:xfrm>
            <a:custGeom>
              <a:avLst/>
              <a:gdLst>
                <a:gd name="connsiteX0" fmla="*/ 14849 w 140089"/>
                <a:gd name="connsiteY0" fmla="*/ 195346 h 201042"/>
                <a:gd name="connsiteX1" fmla="*/ 53023 w 140089"/>
                <a:gd name="connsiteY1" fmla="*/ 184466 h 201042"/>
                <a:gd name="connsiteX2" fmla="*/ 134420 w 140089"/>
                <a:gd name="connsiteY2" fmla="*/ 43513 h 201042"/>
                <a:gd name="connsiteX3" fmla="*/ 125214 w 140089"/>
                <a:gd name="connsiteY3" fmla="*/ 5690 h 201042"/>
                <a:gd name="connsiteX4" fmla="*/ 87012 w 140089"/>
                <a:gd name="connsiteY4" fmla="*/ 16543 h 201042"/>
                <a:gd name="connsiteX5" fmla="*/ 5642 w 140089"/>
                <a:gd name="connsiteY5" fmla="*/ 157550 h 201042"/>
                <a:gd name="connsiteX6" fmla="*/ 14849 w 140089"/>
                <a:gd name="connsiteY6" fmla="*/ 195346 h 201042"/>
                <a:gd name="connsiteX7" fmla="*/ 14849 w 140089"/>
                <a:gd name="connsiteY7" fmla="*/ 195346 h 201042"/>
                <a:gd name="connsiteX8" fmla="*/ 17467 w 140089"/>
                <a:gd name="connsiteY8" fmla="*/ 201043 h 201042"/>
                <a:gd name="connsiteX9" fmla="*/ 13013 w 140089"/>
                <a:gd name="connsiteY9" fmla="*/ 200854 h 201042"/>
                <a:gd name="connsiteX10" fmla="*/ 10961 w 140089"/>
                <a:gd name="connsiteY10" fmla="*/ 199612 h 201042"/>
                <a:gd name="connsiteX11" fmla="*/ 0 w 140089"/>
                <a:gd name="connsiteY11" fmla="*/ 157550 h 201042"/>
                <a:gd name="connsiteX12" fmla="*/ 84178 w 140089"/>
                <a:gd name="connsiteY12" fmla="*/ 11656 h 201042"/>
                <a:gd name="connsiteX13" fmla="*/ 127049 w 140089"/>
                <a:gd name="connsiteY13" fmla="*/ 183 h 201042"/>
                <a:gd name="connsiteX14" fmla="*/ 129128 w 140089"/>
                <a:gd name="connsiteY14" fmla="*/ 1424 h 201042"/>
                <a:gd name="connsiteX15" fmla="*/ 140089 w 140089"/>
                <a:gd name="connsiteY15" fmla="*/ 43540 h 201042"/>
                <a:gd name="connsiteX16" fmla="*/ 55911 w 140089"/>
                <a:gd name="connsiteY16" fmla="*/ 189353 h 201042"/>
                <a:gd name="connsiteX17" fmla="*/ 17467 w 140089"/>
                <a:gd name="connsiteY17" fmla="*/ 201043 h 20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089" h="201042">
                  <a:moveTo>
                    <a:pt x="14849" y="195346"/>
                  </a:moveTo>
                  <a:cubicBezTo>
                    <a:pt x="26430" y="195967"/>
                    <a:pt x="39632" y="192242"/>
                    <a:pt x="53023" y="184466"/>
                  </a:cubicBezTo>
                  <a:cubicBezTo>
                    <a:pt x="97892" y="158549"/>
                    <a:pt x="134420" y="95348"/>
                    <a:pt x="134420" y="43513"/>
                  </a:cubicBezTo>
                  <a:cubicBezTo>
                    <a:pt x="134420" y="28368"/>
                    <a:pt x="131234" y="15328"/>
                    <a:pt x="125214" y="5690"/>
                  </a:cubicBezTo>
                  <a:cubicBezTo>
                    <a:pt x="113713" y="5069"/>
                    <a:pt x="100430" y="8768"/>
                    <a:pt x="87012" y="16543"/>
                  </a:cubicBezTo>
                  <a:cubicBezTo>
                    <a:pt x="42143" y="42460"/>
                    <a:pt x="5642" y="105715"/>
                    <a:pt x="5642" y="157550"/>
                  </a:cubicBezTo>
                  <a:cubicBezTo>
                    <a:pt x="5642" y="172669"/>
                    <a:pt x="8828" y="185708"/>
                    <a:pt x="14849" y="195346"/>
                  </a:cubicBezTo>
                  <a:lnTo>
                    <a:pt x="14849" y="195346"/>
                  </a:lnTo>
                  <a:close/>
                  <a:moveTo>
                    <a:pt x="17467" y="201043"/>
                  </a:moveTo>
                  <a:cubicBezTo>
                    <a:pt x="15956" y="201043"/>
                    <a:pt x="14444" y="200989"/>
                    <a:pt x="13013" y="200854"/>
                  </a:cubicBezTo>
                  <a:cubicBezTo>
                    <a:pt x="12149" y="200773"/>
                    <a:pt x="11447" y="200314"/>
                    <a:pt x="10961" y="199612"/>
                  </a:cubicBezTo>
                  <a:cubicBezTo>
                    <a:pt x="3726" y="188975"/>
                    <a:pt x="0" y="174450"/>
                    <a:pt x="0" y="157550"/>
                  </a:cubicBezTo>
                  <a:cubicBezTo>
                    <a:pt x="0" y="103933"/>
                    <a:pt x="37823" y="38492"/>
                    <a:pt x="84178" y="11656"/>
                  </a:cubicBezTo>
                  <a:cubicBezTo>
                    <a:pt x="99188" y="3017"/>
                    <a:pt x="114037" y="-924"/>
                    <a:pt x="127049" y="183"/>
                  </a:cubicBezTo>
                  <a:cubicBezTo>
                    <a:pt x="127940" y="263"/>
                    <a:pt x="128642" y="722"/>
                    <a:pt x="129128" y="1424"/>
                  </a:cubicBezTo>
                  <a:cubicBezTo>
                    <a:pt x="136256" y="12088"/>
                    <a:pt x="140089" y="26640"/>
                    <a:pt x="140089" y="43540"/>
                  </a:cubicBezTo>
                  <a:cubicBezTo>
                    <a:pt x="140089" y="97157"/>
                    <a:pt x="102266" y="162545"/>
                    <a:pt x="55911" y="189353"/>
                  </a:cubicBezTo>
                  <a:cubicBezTo>
                    <a:pt x="42548" y="197047"/>
                    <a:pt x="29400" y="201043"/>
                    <a:pt x="17467" y="201043"/>
                  </a:cubicBezTo>
                  <a:close/>
                </a:path>
              </a:pathLst>
            </a:custGeom>
            <a:solidFill>
              <a:srgbClr val="000000"/>
            </a:solidFill>
            <a:ln w="2700" cap="flat">
              <a:noFill/>
              <a:prstDash val="solid"/>
              <a:miter/>
            </a:ln>
          </p:spPr>
          <p:txBody>
            <a:bodyPr rtlCol="0" anchor="ctr"/>
            <a:lstStyle/>
            <a:p>
              <a:endParaRPr lang="de-DE"/>
            </a:p>
          </p:txBody>
        </p:sp>
        <p:sp>
          <p:nvSpPr>
            <p:cNvPr id="110" name="Freihandform: Form 109">
              <a:extLst>
                <a:ext uri="{FF2B5EF4-FFF2-40B4-BE49-F238E27FC236}">
                  <a16:creationId xmlns:a16="http://schemas.microsoft.com/office/drawing/2014/main" id="{E58FD903-B845-09DD-F85F-91D86827BD45}"/>
                </a:ext>
              </a:extLst>
            </p:cNvPr>
            <p:cNvSpPr/>
            <p:nvPr/>
          </p:nvSpPr>
          <p:spPr>
            <a:xfrm>
              <a:off x="9925006" y="3137437"/>
              <a:ext cx="526429" cy="555787"/>
            </a:xfrm>
            <a:custGeom>
              <a:avLst/>
              <a:gdLst>
                <a:gd name="connsiteX0" fmla="*/ 43196 w 72622"/>
                <a:gd name="connsiteY0" fmla="*/ 76672 h 76672"/>
                <a:gd name="connsiteX1" fmla="*/ 0 w 72622"/>
                <a:gd name="connsiteY1" fmla="*/ 56154 h 76672"/>
                <a:gd name="connsiteX2" fmla="*/ 31992 w 72622"/>
                <a:gd name="connsiteY2" fmla="*/ 0 h 76672"/>
                <a:gd name="connsiteX3" fmla="*/ 72623 w 72622"/>
                <a:gd name="connsiteY3" fmla="*/ 25701 h 76672"/>
                <a:gd name="connsiteX4" fmla="*/ 71840 w 72622"/>
                <a:gd name="connsiteY4" fmla="*/ 25324 h 76672"/>
                <a:gd name="connsiteX5" fmla="*/ 71138 w 72622"/>
                <a:gd name="connsiteY5" fmla="*/ 25000 h 76672"/>
                <a:gd name="connsiteX6" fmla="*/ 70355 w 72622"/>
                <a:gd name="connsiteY6" fmla="*/ 24729 h 76672"/>
                <a:gd name="connsiteX7" fmla="*/ 69572 w 72622"/>
                <a:gd name="connsiteY7" fmla="*/ 24513 h 76672"/>
                <a:gd name="connsiteX8" fmla="*/ 68681 w 72622"/>
                <a:gd name="connsiteY8" fmla="*/ 24406 h 76672"/>
                <a:gd name="connsiteX9" fmla="*/ 67817 w 72622"/>
                <a:gd name="connsiteY9" fmla="*/ 24325 h 76672"/>
                <a:gd name="connsiteX10" fmla="*/ 66008 w 72622"/>
                <a:gd name="connsiteY10" fmla="*/ 24325 h 76672"/>
                <a:gd name="connsiteX11" fmla="*/ 65064 w 72622"/>
                <a:gd name="connsiteY11" fmla="*/ 24460 h 76672"/>
                <a:gd name="connsiteX12" fmla="*/ 64092 w 72622"/>
                <a:gd name="connsiteY12" fmla="*/ 24649 h 76672"/>
                <a:gd name="connsiteX13" fmla="*/ 63147 w 72622"/>
                <a:gd name="connsiteY13" fmla="*/ 24891 h 76672"/>
                <a:gd name="connsiteX14" fmla="*/ 62121 w 72622"/>
                <a:gd name="connsiteY14" fmla="*/ 25215 h 76672"/>
                <a:gd name="connsiteX15" fmla="*/ 61095 w 72622"/>
                <a:gd name="connsiteY15" fmla="*/ 25593 h 76672"/>
                <a:gd name="connsiteX16" fmla="*/ 60069 w 72622"/>
                <a:gd name="connsiteY16" fmla="*/ 26052 h 76672"/>
                <a:gd name="connsiteX17" fmla="*/ 59043 w 72622"/>
                <a:gd name="connsiteY17" fmla="*/ 26565 h 76672"/>
                <a:gd name="connsiteX18" fmla="*/ 57909 w 72622"/>
                <a:gd name="connsiteY18" fmla="*/ 27159 h 76672"/>
                <a:gd name="connsiteX19" fmla="*/ 56883 w 72622"/>
                <a:gd name="connsiteY19" fmla="*/ 27807 h 76672"/>
                <a:gd name="connsiteX20" fmla="*/ 55776 w 72622"/>
                <a:gd name="connsiteY20" fmla="*/ 28509 h 76672"/>
                <a:gd name="connsiteX21" fmla="*/ 54750 w 72622"/>
                <a:gd name="connsiteY21" fmla="*/ 29265 h 76672"/>
                <a:gd name="connsiteX22" fmla="*/ 53698 w 72622"/>
                <a:gd name="connsiteY22" fmla="*/ 30048 h 76672"/>
                <a:gd name="connsiteX23" fmla="*/ 52726 w 72622"/>
                <a:gd name="connsiteY23" fmla="*/ 30912 h 76672"/>
                <a:gd name="connsiteX24" fmla="*/ 51727 w 72622"/>
                <a:gd name="connsiteY24" fmla="*/ 31803 h 76672"/>
                <a:gd name="connsiteX25" fmla="*/ 50782 w 72622"/>
                <a:gd name="connsiteY25" fmla="*/ 32748 h 76672"/>
                <a:gd name="connsiteX26" fmla="*/ 49810 w 72622"/>
                <a:gd name="connsiteY26" fmla="*/ 33747 h 76672"/>
                <a:gd name="connsiteX27" fmla="*/ 48919 w 72622"/>
                <a:gd name="connsiteY27" fmla="*/ 34746 h 76672"/>
                <a:gd name="connsiteX28" fmla="*/ 47974 w 72622"/>
                <a:gd name="connsiteY28" fmla="*/ 35799 h 76672"/>
                <a:gd name="connsiteX29" fmla="*/ 47083 w 72622"/>
                <a:gd name="connsiteY29" fmla="*/ 36878 h 76672"/>
                <a:gd name="connsiteX30" fmla="*/ 46301 w 72622"/>
                <a:gd name="connsiteY30" fmla="*/ 37985 h 76672"/>
                <a:gd name="connsiteX31" fmla="*/ 45409 w 72622"/>
                <a:gd name="connsiteY31" fmla="*/ 39119 h 76672"/>
                <a:gd name="connsiteX32" fmla="*/ 44707 w 72622"/>
                <a:gd name="connsiteY32" fmla="*/ 40280 h 76672"/>
                <a:gd name="connsiteX33" fmla="*/ 43925 w 72622"/>
                <a:gd name="connsiteY33" fmla="*/ 41468 h 76672"/>
                <a:gd name="connsiteX34" fmla="*/ 43196 w 72622"/>
                <a:gd name="connsiteY34" fmla="*/ 42683 h 76672"/>
                <a:gd name="connsiteX35" fmla="*/ 42494 w 72622"/>
                <a:gd name="connsiteY35" fmla="*/ 43898 h 76672"/>
                <a:gd name="connsiteX36" fmla="*/ 41846 w 72622"/>
                <a:gd name="connsiteY36" fmla="*/ 45139 h 76672"/>
                <a:gd name="connsiteX37" fmla="*/ 41225 w 72622"/>
                <a:gd name="connsiteY37" fmla="*/ 46408 h 76672"/>
                <a:gd name="connsiteX38" fmla="*/ 40658 w 72622"/>
                <a:gd name="connsiteY38" fmla="*/ 47677 h 76672"/>
                <a:gd name="connsiteX39" fmla="*/ 40118 w 72622"/>
                <a:gd name="connsiteY39" fmla="*/ 48973 h 76672"/>
                <a:gd name="connsiteX40" fmla="*/ 39632 w 72622"/>
                <a:gd name="connsiteY40" fmla="*/ 50296 h 76672"/>
                <a:gd name="connsiteX41" fmla="*/ 39146 w 72622"/>
                <a:gd name="connsiteY41" fmla="*/ 51592 h 76672"/>
                <a:gd name="connsiteX42" fmla="*/ 38768 w 72622"/>
                <a:gd name="connsiteY42" fmla="*/ 52888 h 76672"/>
                <a:gd name="connsiteX43" fmla="*/ 38363 w 72622"/>
                <a:gd name="connsiteY43" fmla="*/ 54211 h 76672"/>
                <a:gd name="connsiteX44" fmla="*/ 38066 w 72622"/>
                <a:gd name="connsiteY44" fmla="*/ 55534 h 76672"/>
                <a:gd name="connsiteX45" fmla="*/ 37742 w 72622"/>
                <a:gd name="connsiteY45" fmla="*/ 56829 h 76672"/>
                <a:gd name="connsiteX46" fmla="*/ 37580 w 72622"/>
                <a:gd name="connsiteY46" fmla="*/ 58125 h 76672"/>
                <a:gd name="connsiteX47" fmla="*/ 37337 w 72622"/>
                <a:gd name="connsiteY47" fmla="*/ 59421 h 76672"/>
                <a:gd name="connsiteX48" fmla="*/ 37283 w 72622"/>
                <a:gd name="connsiteY48" fmla="*/ 60690 h 76672"/>
                <a:gd name="connsiteX49" fmla="*/ 37175 w 72622"/>
                <a:gd name="connsiteY49" fmla="*/ 61959 h 76672"/>
                <a:gd name="connsiteX50" fmla="*/ 37094 w 72622"/>
                <a:gd name="connsiteY50" fmla="*/ 63228 h 76672"/>
                <a:gd name="connsiteX51" fmla="*/ 37175 w 72622"/>
                <a:gd name="connsiteY51" fmla="*/ 64443 h 76672"/>
                <a:gd name="connsiteX52" fmla="*/ 37283 w 72622"/>
                <a:gd name="connsiteY52" fmla="*/ 65576 h 76672"/>
                <a:gd name="connsiteX53" fmla="*/ 37337 w 72622"/>
                <a:gd name="connsiteY53" fmla="*/ 66710 h 76672"/>
                <a:gd name="connsiteX54" fmla="*/ 37580 w 72622"/>
                <a:gd name="connsiteY54" fmla="*/ 67790 h 76672"/>
                <a:gd name="connsiteX55" fmla="*/ 37742 w 72622"/>
                <a:gd name="connsiteY55" fmla="*/ 68789 h 76672"/>
                <a:gd name="connsiteX56" fmla="*/ 38066 w 72622"/>
                <a:gd name="connsiteY56" fmla="*/ 69788 h 76672"/>
                <a:gd name="connsiteX57" fmla="*/ 38363 w 72622"/>
                <a:gd name="connsiteY57" fmla="*/ 70733 h 76672"/>
                <a:gd name="connsiteX58" fmla="*/ 38768 w 72622"/>
                <a:gd name="connsiteY58" fmla="*/ 71624 h 76672"/>
                <a:gd name="connsiteX59" fmla="*/ 39146 w 72622"/>
                <a:gd name="connsiteY59" fmla="*/ 72434 h 76672"/>
                <a:gd name="connsiteX60" fmla="*/ 39632 w 72622"/>
                <a:gd name="connsiteY60" fmla="*/ 73190 h 76672"/>
                <a:gd name="connsiteX61" fmla="*/ 40118 w 72622"/>
                <a:gd name="connsiteY61" fmla="*/ 73892 h 76672"/>
                <a:gd name="connsiteX62" fmla="*/ 40658 w 72622"/>
                <a:gd name="connsiteY62" fmla="*/ 74567 h 76672"/>
                <a:gd name="connsiteX63" fmla="*/ 41225 w 72622"/>
                <a:gd name="connsiteY63" fmla="*/ 75161 h 76672"/>
                <a:gd name="connsiteX64" fmla="*/ 41846 w 72622"/>
                <a:gd name="connsiteY64" fmla="*/ 75728 h 76672"/>
                <a:gd name="connsiteX65" fmla="*/ 42494 w 72622"/>
                <a:gd name="connsiteY65" fmla="*/ 76213 h 76672"/>
                <a:gd name="connsiteX66" fmla="*/ 43196 w 72622"/>
                <a:gd name="connsiteY66" fmla="*/ 76645 h 7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72622" h="76672">
                  <a:moveTo>
                    <a:pt x="43196" y="76672"/>
                  </a:moveTo>
                  <a:lnTo>
                    <a:pt x="0" y="56154"/>
                  </a:lnTo>
                  <a:cubicBezTo>
                    <a:pt x="7370" y="36122"/>
                    <a:pt x="18493" y="16630"/>
                    <a:pt x="31992" y="0"/>
                  </a:cubicBezTo>
                  <a:lnTo>
                    <a:pt x="72623" y="25701"/>
                  </a:lnTo>
                  <a:lnTo>
                    <a:pt x="71840" y="25324"/>
                  </a:lnTo>
                  <a:lnTo>
                    <a:pt x="71138" y="25000"/>
                  </a:lnTo>
                  <a:lnTo>
                    <a:pt x="70355" y="24729"/>
                  </a:lnTo>
                  <a:lnTo>
                    <a:pt x="69572" y="24513"/>
                  </a:lnTo>
                  <a:lnTo>
                    <a:pt x="68681" y="24406"/>
                  </a:lnTo>
                  <a:lnTo>
                    <a:pt x="67817" y="24325"/>
                  </a:lnTo>
                  <a:lnTo>
                    <a:pt x="66008" y="24325"/>
                  </a:lnTo>
                  <a:cubicBezTo>
                    <a:pt x="66008" y="24325"/>
                    <a:pt x="65064" y="24460"/>
                    <a:pt x="65064" y="24460"/>
                  </a:cubicBezTo>
                  <a:lnTo>
                    <a:pt x="64092" y="24649"/>
                  </a:lnTo>
                  <a:lnTo>
                    <a:pt x="63147" y="24891"/>
                  </a:lnTo>
                  <a:lnTo>
                    <a:pt x="62121" y="25215"/>
                  </a:lnTo>
                  <a:lnTo>
                    <a:pt x="61095" y="25593"/>
                  </a:lnTo>
                  <a:lnTo>
                    <a:pt x="60069" y="26052"/>
                  </a:lnTo>
                  <a:lnTo>
                    <a:pt x="59043" y="26565"/>
                  </a:lnTo>
                  <a:lnTo>
                    <a:pt x="57909" y="27159"/>
                  </a:lnTo>
                  <a:lnTo>
                    <a:pt x="56883" y="27807"/>
                  </a:lnTo>
                  <a:lnTo>
                    <a:pt x="55776" y="28509"/>
                  </a:lnTo>
                  <a:lnTo>
                    <a:pt x="54750" y="29265"/>
                  </a:lnTo>
                  <a:lnTo>
                    <a:pt x="53698" y="30048"/>
                  </a:lnTo>
                  <a:lnTo>
                    <a:pt x="52726" y="30912"/>
                  </a:lnTo>
                  <a:lnTo>
                    <a:pt x="51727" y="31803"/>
                  </a:lnTo>
                  <a:lnTo>
                    <a:pt x="50782" y="32748"/>
                  </a:lnTo>
                  <a:lnTo>
                    <a:pt x="49810" y="33747"/>
                  </a:lnTo>
                  <a:lnTo>
                    <a:pt x="48919" y="34746"/>
                  </a:lnTo>
                  <a:lnTo>
                    <a:pt x="47974" y="35799"/>
                  </a:lnTo>
                  <a:lnTo>
                    <a:pt x="47083" y="36878"/>
                  </a:lnTo>
                  <a:lnTo>
                    <a:pt x="46301" y="37985"/>
                  </a:lnTo>
                  <a:lnTo>
                    <a:pt x="45409" y="39119"/>
                  </a:lnTo>
                  <a:lnTo>
                    <a:pt x="44707" y="40280"/>
                  </a:lnTo>
                  <a:lnTo>
                    <a:pt x="43925" y="41468"/>
                  </a:lnTo>
                  <a:lnTo>
                    <a:pt x="43196" y="42683"/>
                  </a:lnTo>
                  <a:lnTo>
                    <a:pt x="42494" y="43898"/>
                  </a:lnTo>
                  <a:lnTo>
                    <a:pt x="41846" y="45139"/>
                  </a:lnTo>
                  <a:lnTo>
                    <a:pt x="41225" y="46408"/>
                  </a:lnTo>
                  <a:lnTo>
                    <a:pt x="40658" y="47677"/>
                  </a:lnTo>
                  <a:lnTo>
                    <a:pt x="40118" y="48973"/>
                  </a:lnTo>
                  <a:lnTo>
                    <a:pt x="39632" y="50296"/>
                  </a:lnTo>
                  <a:lnTo>
                    <a:pt x="39146" y="51592"/>
                  </a:lnTo>
                  <a:lnTo>
                    <a:pt x="38768" y="52888"/>
                  </a:lnTo>
                  <a:lnTo>
                    <a:pt x="38363" y="54211"/>
                  </a:lnTo>
                  <a:lnTo>
                    <a:pt x="38066" y="55534"/>
                  </a:lnTo>
                  <a:lnTo>
                    <a:pt x="37742" y="56829"/>
                  </a:lnTo>
                  <a:lnTo>
                    <a:pt x="37580" y="58125"/>
                  </a:lnTo>
                  <a:lnTo>
                    <a:pt x="37337" y="59421"/>
                  </a:lnTo>
                  <a:lnTo>
                    <a:pt x="37283" y="60690"/>
                  </a:lnTo>
                  <a:lnTo>
                    <a:pt x="37175" y="61959"/>
                  </a:lnTo>
                  <a:lnTo>
                    <a:pt x="37094" y="63228"/>
                  </a:lnTo>
                  <a:lnTo>
                    <a:pt x="37175" y="64443"/>
                  </a:lnTo>
                  <a:lnTo>
                    <a:pt x="37283" y="65576"/>
                  </a:lnTo>
                  <a:lnTo>
                    <a:pt x="37337" y="66710"/>
                  </a:lnTo>
                  <a:lnTo>
                    <a:pt x="37580" y="67790"/>
                  </a:lnTo>
                  <a:lnTo>
                    <a:pt x="37742" y="68789"/>
                  </a:lnTo>
                  <a:lnTo>
                    <a:pt x="38066" y="69788"/>
                  </a:lnTo>
                  <a:lnTo>
                    <a:pt x="38363" y="70733"/>
                  </a:lnTo>
                  <a:lnTo>
                    <a:pt x="38768" y="71624"/>
                  </a:lnTo>
                  <a:lnTo>
                    <a:pt x="39146" y="72434"/>
                  </a:lnTo>
                  <a:lnTo>
                    <a:pt x="39632" y="73190"/>
                  </a:lnTo>
                  <a:lnTo>
                    <a:pt x="40118" y="73892"/>
                  </a:lnTo>
                  <a:lnTo>
                    <a:pt x="40658" y="74567"/>
                  </a:lnTo>
                  <a:lnTo>
                    <a:pt x="41225" y="75161"/>
                  </a:lnTo>
                  <a:lnTo>
                    <a:pt x="41846" y="75728"/>
                  </a:lnTo>
                  <a:lnTo>
                    <a:pt x="42494" y="76213"/>
                  </a:lnTo>
                  <a:lnTo>
                    <a:pt x="43196" y="76645"/>
                  </a:lnTo>
                  <a:close/>
                </a:path>
              </a:pathLst>
            </a:custGeom>
            <a:solidFill>
              <a:srgbClr val="F5F0EB"/>
            </a:solidFill>
            <a:ln w="2700" cap="flat">
              <a:noFill/>
              <a:prstDash val="solid"/>
              <a:miter/>
            </a:ln>
          </p:spPr>
          <p:txBody>
            <a:bodyPr rtlCol="0" anchor="ctr"/>
            <a:lstStyle/>
            <a:p>
              <a:endParaRPr lang="de-DE"/>
            </a:p>
          </p:txBody>
        </p:sp>
        <p:sp>
          <p:nvSpPr>
            <p:cNvPr id="111" name="Freihandform: Form 110">
              <a:extLst>
                <a:ext uri="{FF2B5EF4-FFF2-40B4-BE49-F238E27FC236}">
                  <a16:creationId xmlns:a16="http://schemas.microsoft.com/office/drawing/2014/main" id="{F557BDCF-16FF-603F-A027-92C9A1533555}"/>
                </a:ext>
              </a:extLst>
            </p:cNvPr>
            <p:cNvSpPr/>
            <p:nvPr/>
          </p:nvSpPr>
          <p:spPr>
            <a:xfrm>
              <a:off x="9904246" y="3117242"/>
              <a:ext cx="567625" cy="596526"/>
            </a:xfrm>
            <a:custGeom>
              <a:avLst/>
              <a:gdLst>
                <a:gd name="connsiteX0" fmla="*/ 6374 w 78305"/>
                <a:gd name="connsiteY0" fmla="*/ 57509 h 82292"/>
                <a:gd name="connsiteX1" fmla="*/ 37961 w 78305"/>
                <a:gd name="connsiteY1" fmla="*/ 72493 h 82292"/>
                <a:gd name="connsiteX2" fmla="*/ 37178 w 78305"/>
                <a:gd name="connsiteY2" fmla="*/ 67417 h 82292"/>
                <a:gd name="connsiteX3" fmla="*/ 37178 w 78305"/>
                <a:gd name="connsiteY3" fmla="*/ 66040 h 82292"/>
                <a:gd name="connsiteX4" fmla="*/ 38528 w 78305"/>
                <a:gd name="connsiteY4" fmla="*/ 56294 h 82292"/>
                <a:gd name="connsiteX5" fmla="*/ 43631 w 78305"/>
                <a:gd name="connsiteY5" fmla="*/ 44118 h 82292"/>
                <a:gd name="connsiteX6" fmla="*/ 51649 w 78305"/>
                <a:gd name="connsiteY6" fmla="*/ 33562 h 82292"/>
                <a:gd name="connsiteX7" fmla="*/ 60531 w 78305"/>
                <a:gd name="connsiteY7" fmla="*/ 26867 h 82292"/>
                <a:gd name="connsiteX8" fmla="*/ 64905 w 78305"/>
                <a:gd name="connsiteY8" fmla="*/ 25085 h 82292"/>
                <a:gd name="connsiteX9" fmla="*/ 35504 w 78305"/>
                <a:gd name="connsiteY9" fmla="*/ 6484 h 82292"/>
                <a:gd name="connsiteX10" fmla="*/ 6374 w 78305"/>
                <a:gd name="connsiteY10" fmla="*/ 57455 h 82292"/>
                <a:gd name="connsiteX11" fmla="*/ 6374 w 78305"/>
                <a:gd name="connsiteY11" fmla="*/ 57455 h 82292"/>
                <a:gd name="connsiteX12" fmla="*/ 46060 w 78305"/>
                <a:gd name="connsiteY12" fmla="*/ 82293 h 82292"/>
                <a:gd name="connsiteX13" fmla="*/ 44872 w 78305"/>
                <a:gd name="connsiteY13" fmla="*/ 81996 h 82292"/>
                <a:gd name="connsiteX14" fmla="*/ 1596 w 78305"/>
                <a:gd name="connsiteY14" fmla="*/ 61478 h 82292"/>
                <a:gd name="connsiteX15" fmla="*/ 165 w 78305"/>
                <a:gd name="connsiteY15" fmla="*/ 57968 h 82292"/>
                <a:gd name="connsiteX16" fmla="*/ 32697 w 78305"/>
                <a:gd name="connsiteY16" fmla="*/ 1031 h 82292"/>
                <a:gd name="connsiteX17" fmla="*/ 36368 w 78305"/>
                <a:gd name="connsiteY17" fmla="*/ 437 h 82292"/>
                <a:gd name="connsiteX18" fmla="*/ 76945 w 78305"/>
                <a:gd name="connsiteY18" fmla="*/ 26138 h 82292"/>
                <a:gd name="connsiteX19" fmla="*/ 77890 w 78305"/>
                <a:gd name="connsiteY19" fmla="*/ 29918 h 82292"/>
                <a:gd name="connsiteX20" fmla="*/ 74164 w 78305"/>
                <a:gd name="connsiteY20" fmla="*/ 30998 h 82292"/>
                <a:gd name="connsiteX21" fmla="*/ 69710 w 78305"/>
                <a:gd name="connsiteY21" fmla="*/ 29945 h 82292"/>
                <a:gd name="connsiteX22" fmla="*/ 63987 w 78305"/>
                <a:gd name="connsiteY22" fmla="*/ 31457 h 82292"/>
                <a:gd name="connsiteX23" fmla="*/ 56454 w 78305"/>
                <a:gd name="connsiteY23" fmla="*/ 36694 h 82292"/>
                <a:gd name="connsiteX24" fmla="*/ 49138 w 78305"/>
                <a:gd name="connsiteY24" fmla="*/ 45765 h 82292"/>
                <a:gd name="connsiteX25" fmla="*/ 43901 w 78305"/>
                <a:gd name="connsiteY25" fmla="*/ 57779 h 82292"/>
                <a:gd name="connsiteX26" fmla="*/ 42767 w 78305"/>
                <a:gd name="connsiteY26" fmla="*/ 66067 h 82292"/>
                <a:gd name="connsiteX27" fmla="*/ 44548 w 78305"/>
                <a:gd name="connsiteY27" fmla="*/ 73950 h 82292"/>
                <a:gd name="connsiteX28" fmla="*/ 47572 w 78305"/>
                <a:gd name="connsiteY28" fmla="*/ 77082 h 82292"/>
                <a:gd name="connsiteX29" fmla="*/ 48517 w 78305"/>
                <a:gd name="connsiteY29" fmla="*/ 80808 h 82292"/>
                <a:gd name="connsiteX30" fmla="*/ 46060 w 78305"/>
                <a:gd name="connsiteY30" fmla="*/ 82266 h 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305" h="82292">
                  <a:moveTo>
                    <a:pt x="6374" y="57509"/>
                  </a:moveTo>
                  <a:lnTo>
                    <a:pt x="37961" y="72493"/>
                  </a:lnTo>
                  <a:lnTo>
                    <a:pt x="37178" y="67417"/>
                  </a:lnTo>
                  <a:lnTo>
                    <a:pt x="37178" y="66040"/>
                  </a:lnTo>
                  <a:lnTo>
                    <a:pt x="38528" y="56294"/>
                  </a:lnTo>
                  <a:lnTo>
                    <a:pt x="43631" y="44118"/>
                  </a:lnTo>
                  <a:lnTo>
                    <a:pt x="51649" y="33562"/>
                  </a:lnTo>
                  <a:lnTo>
                    <a:pt x="60531" y="26867"/>
                  </a:lnTo>
                  <a:lnTo>
                    <a:pt x="64905" y="25085"/>
                  </a:lnTo>
                  <a:lnTo>
                    <a:pt x="35504" y="6484"/>
                  </a:lnTo>
                  <a:cubicBezTo>
                    <a:pt x="23437" y="21764"/>
                    <a:pt x="13447" y="39313"/>
                    <a:pt x="6374" y="57455"/>
                  </a:cubicBezTo>
                  <a:lnTo>
                    <a:pt x="6374" y="57455"/>
                  </a:lnTo>
                  <a:close/>
                  <a:moveTo>
                    <a:pt x="46060" y="82293"/>
                  </a:moveTo>
                  <a:cubicBezTo>
                    <a:pt x="45682" y="82293"/>
                    <a:pt x="45277" y="82185"/>
                    <a:pt x="44872" y="81996"/>
                  </a:cubicBezTo>
                  <a:lnTo>
                    <a:pt x="1596" y="61478"/>
                  </a:lnTo>
                  <a:cubicBezTo>
                    <a:pt x="300" y="60830"/>
                    <a:pt x="-321" y="59318"/>
                    <a:pt x="165" y="57968"/>
                  </a:cubicBezTo>
                  <a:cubicBezTo>
                    <a:pt x="7697" y="37585"/>
                    <a:pt x="18982" y="17931"/>
                    <a:pt x="32697" y="1031"/>
                  </a:cubicBezTo>
                  <a:cubicBezTo>
                    <a:pt x="33588" y="-76"/>
                    <a:pt x="35153" y="-319"/>
                    <a:pt x="36368" y="437"/>
                  </a:cubicBezTo>
                  <a:lnTo>
                    <a:pt x="76945" y="26138"/>
                  </a:lnTo>
                  <a:cubicBezTo>
                    <a:pt x="78295" y="26921"/>
                    <a:pt x="78700" y="28595"/>
                    <a:pt x="77890" y="29918"/>
                  </a:cubicBezTo>
                  <a:cubicBezTo>
                    <a:pt x="77188" y="31241"/>
                    <a:pt x="75488" y="31699"/>
                    <a:pt x="74164" y="30998"/>
                  </a:cubicBezTo>
                  <a:lnTo>
                    <a:pt x="69710" y="29945"/>
                  </a:lnTo>
                  <a:lnTo>
                    <a:pt x="63987" y="31457"/>
                  </a:lnTo>
                  <a:lnTo>
                    <a:pt x="56454" y="36694"/>
                  </a:lnTo>
                  <a:lnTo>
                    <a:pt x="49138" y="45765"/>
                  </a:lnTo>
                  <a:lnTo>
                    <a:pt x="43901" y="57779"/>
                  </a:lnTo>
                  <a:lnTo>
                    <a:pt x="42767" y="66067"/>
                  </a:lnTo>
                  <a:lnTo>
                    <a:pt x="44548" y="73950"/>
                  </a:lnTo>
                  <a:lnTo>
                    <a:pt x="47572" y="77082"/>
                  </a:lnTo>
                  <a:cubicBezTo>
                    <a:pt x="48814" y="77892"/>
                    <a:pt x="49219" y="79539"/>
                    <a:pt x="48517" y="80808"/>
                  </a:cubicBezTo>
                  <a:cubicBezTo>
                    <a:pt x="47977" y="81753"/>
                    <a:pt x="47005" y="82266"/>
                    <a:pt x="46060" y="82266"/>
                  </a:cubicBezTo>
                  <a:close/>
                </a:path>
              </a:pathLst>
            </a:custGeom>
            <a:solidFill>
              <a:srgbClr val="000000"/>
            </a:solidFill>
            <a:ln w="2700" cap="flat">
              <a:noFill/>
              <a:prstDash val="solid"/>
              <a:miter/>
            </a:ln>
          </p:spPr>
          <p:txBody>
            <a:bodyPr rtlCol="0" anchor="ctr"/>
            <a:lstStyle/>
            <a:p>
              <a:endParaRPr lang="de-DE"/>
            </a:p>
          </p:txBody>
        </p:sp>
        <p:sp>
          <p:nvSpPr>
            <p:cNvPr id="112" name="Freihandform: Form 111">
              <a:extLst>
                <a:ext uri="{FF2B5EF4-FFF2-40B4-BE49-F238E27FC236}">
                  <a16:creationId xmlns:a16="http://schemas.microsoft.com/office/drawing/2014/main" id="{5BB4BF49-1BE5-F5E6-B339-DD5023DB5843}"/>
                </a:ext>
              </a:extLst>
            </p:cNvPr>
            <p:cNvSpPr/>
            <p:nvPr/>
          </p:nvSpPr>
          <p:spPr>
            <a:xfrm>
              <a:off x="10193904" y="3313904"/>
              <a:ext cx="301569" cy="389396"/>
            </a:xfrm>
            <a:custGeom>
              <a:avLst/>
              <a:gdLst>
                <a:gd name="connsiteX0" fmla="*/ 20788 w 41602"/>
                <a:gd name="connsiteY0" fmla="*/ 50870 h 53718"/>
                <a:gd name="connsiteX1" fmla="*/ 0 w 41602"/>
                <a:gd name="connsiteY1" fmla="*/ 38884 h 53718"/>
                <a:gd name="connsiteX2" fmla="*/ 20788 w 41602"/>
                <a:gd name="connsiteY2" fmla="*/ 2842 h 53718"/>
                <a:gd name="connsiteX3" fmla="*/ 41603 w 41602"/>
                <a:gd name="connsiteY3" fmla="*/ 14856 h 53718"/>
                <a:gd name="connsiteX4" fmla="*/ 20788 w 41602"/>
                <a:gd name="connsiteY4" fmla="*/ 50870 h 53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02" h="53718">
                  <a:moveTo>
                    <a:pt x="20788" y="50870"/>
                  </a:moveTo>
                  <a:cubicBezTo>
                    <a:pt x="9341" y="57512"/>
                    <a:pt x="0" y="52139"/>
                    <a:pt x="0" y="38884"/>
                  </a:cubicBezTo>
                  <a:cubicBezTo>
                    <a:pt x="0" y="25628"/>
                    <a:pt x="9368" y="9456"/>
                    <a:pt x="20788" y="2842"/>
                  </a:cubicBezTo>
                  <a:cubicBezTo>
                    <a:pt x="32289" y="-3799"/>
                    <a:pt x="41603" y="1600"/>
                    <a:pt x="41603" y="14856"/>
                  </a:cubicBezTo>
                  <a:cubicBezTo>
                    <a:pt x="41603" y="28112"/>
                    <a:pt x="32316" y="44256"/>
                    <a:pt x="20788" y="50870"/>
                  </a:cubicBezTo>
                  <a:close/>
                </a:path>
              </a:pathLst>
            </a:custGeom>
            <a:solidFill>
              <a:schemeClr val="accent1"/>
            </a:solidFill>
            <a:ln w="2700" cap="flat">
              <a:noFill/>
              <a:prstDash val="solid"/>
              <a:miter/>
            </a:ln>
          </p:spPr>
          <p:txBody>
            <a:bodyPr rtlCol="0" anchor="ctr"/>
            <a:lstStyle/>
            <a:p>
              <a:endParaRPr lang="de-DE"/>
            </a:p>
          </p:txBody>
        </p:sp>
        <p:sp>
          <p:nvSpPr>
            <p:cNvPr id="113" name="Freihandform: Form 112">
              <a:extLst>
                <a:ext uri="{FF2B5EF4-FFF2-40B4-BE49-F238E27FC236}">
                  <a16:creationId xmlns:a16="http://schemas.microsoft.com/office/drawing/2014/main" id="{46D5F4D0-0678-6B87-370F-1398220A8ACC}"/>
                </a:ext>
              </a:extLst>
            </p:cNvPr>
            <p:cNvSpPr/>
            <p:nvPr/>
          </p:nvSpPr>
          <p:spPr>
            <a:xfrm>
              <a:off x="10173745" y="3293325"/>
              <a:ext cx="342474" cy="430432"/>
            </a:xfrm>
            <a:custGeom>
              <a:avLst/>
              <a:gdLst>
                <a:gd name="connsiteX0" fmla="*/ 32856 w 47245"/>
                <a:gd name="connsiteY0" fmla="*/ 5628 h 59379"/>
                <a:gd name="connsiteX1" fmla="*/ 25000 w 47245"/>
                <a:gd name="connsiteY1" fmla="*/ 8084 h 59379"/>
                <a:gd name="connsiteX2" fmla="*/ 5615 w 47245"/>
                <a:gd name="connsiteY2" fmla="*/ 41723 h 59379"/>
                <a:gd name="connsiteX3" fmla="*/ 10313 w 47245"/>
                <a:gd name="connsiteY3" fmla="*/ 52738 h 59379"/>
                <a:gd name="connsiteX4" fmla="*/ 22219 w 47245"/>
                <a:gd name="connsiteY4" fmla="*/ 51307 h 59379"/>
                <a:gd name="connsiteX5" fmla="*/ 22219 w 47245"/>
                <a:gd name="connsiteY5" fmla="*/ 51307 h 59379"/>
                <a:gd name="connsiteX6" fmla="*/ 41576 w 47245"/>
                <a:gd name="connsiteY6" fmla="*/ 17695 h 59379"/>
                <a:gd name="connsiteX7" fmla="*/ 36905 w 47245"/>
                <a:gd name="connsiteY7" fmla="*/ 6680 h 59379"/>
                <a:gd name="connsiteX8" fmla="*/ 32829 w 47245"/>
                <a:gd name="connsiteY8" fmla="*/ 5655 h 59379"/>
                <a:gd name="connsiteX9" fmla="*/ 32829 w 47245"/>
                <a:gd name="connsiteY9" fmla="*/ 5655 h 59379"/>
                <a:gd name="connsiteX10" fmla="*/ 14282 w 47245"/>
                <a:gd name="connsiteY10" fmla="*/ 59379 h 59379"/>
                <a:gd name="connsiteX11" fmla="*/ 7451 w 47245"/>
                <a:gd name="connsiteY11" fmla="*/ 57624 h 59379"/>
                <a:gd name="connsiteX12" fmla="*/ 0 w 47245"/>
                <a:gd name="connsiteY12" fmla="*/ 41723 h 59379"/>
                <a:gd name="connsiteX13" fmla="*/ 22246 w 47245"/>
                <a:gd name="connsiteY13" fmla="*/ 3225 h 59379"/>
                <a:gd name="connsiteX14" fmla="*/ 39713 w 47245"/>
                <a:gd name="connsiteY14" fmla="*/ 1767 h 59379"/>
                <a:gd name="connsiteX15" fmla="*/ 47245 w 47245"/>
                <a:gd name="connsiteY15" fmla="*/ 17668 h 59379"/>
                <a:gd name="connsiteX16" fmla="*/ 25000 w 47245"/>
                <a:gd name="connsiteY16" fmla="*/ 56140 h 59379"/>
                <a:gd name="connsiteX17" fmla="*/ 25000 w 47245"/>
                <a:gd name="connsiteY17" fmla="*/ 56140 h 59379"/>
                <a:gd name="connsiteX18" fmla="*/ 14282 w 47245"/>
                <a:gd name="connsiteY18" fmla="*/ 59379 h 5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245" h="59379">
                  <a:moveTo>
                    <a:pt x="32856" y="5628"/>
                  </a:moveTo>
                  <a:cubicBezTo>
                    <a:pt x="30480" y="5628"/>
                    <a:pt x="27861" y="6464"/>
                    <a:pt x="25000" y="8084"/>
                  </a:cubicBezTo>
                  <a:cubicBezTo>
                    <a:pt x="14282" y="14294"/>
                    <a:pt x="5615" y="29331"/>
                    <a:pt x="5615" y="41723"/>
                  </a:cubicBezTo>
                  <a:cubicBezTo>
                    <a:pt x="5615" y="47068"/>
                    <a:pt x="7289" y="51010"/>
                    <a:pt x="10313" y="52738"/>
                  </a:cubicBezTo>
                  <a:cubicBezTo>
                    <a:pt x="13337" y="54493"/>
                    <a:pt x="17548" y="53980"/>
                    <a:pt x="22219" y="51307"/>
                  </a:cubicBezTo>
                  <a:lnTo>
                    <a:pt x="22219" y="51307"/>
                  </a:lnTo>
                  <a:cubicBezTo>
                    <a:pt x="32856" y="45098"/>
                    <a:pt x="41576" y="30033"/>
                    <a:pt x="41576" y="17695"/>
                  </a:cubicBezTo>
                  <a:cubicBezTo>
                    <a:pt x="41576" y="12350"/>
                    <a:pt x="39929" y="8408"/>
                    <a:pt x="36905" y="6680"/>
                  </a:cubicBezTo>
                  <a:cubicBezTo>
                    <a:pt x="35717" y="5979"/>
                    <a:pt x="34341" y="5655"/>
                    <a:pt x="32829" y="5655"/>
                  </a:cubicBezTo>
                  <a:lnTo>
                    <a:pt x="32829" y="5655"/>
                  </a:lnTo>
                  <a:close/>
                  <a:moveTo>
                    <a:pt x="14282" y="59379"/>
                  </a:moveTo>
                  <a:cubicBezTo>
                    <a:pt x="11825" y="59379"/>
                    <a:pt x="9530" y="58785"/>
                    <a:pt x="7451" y="57624"/>
                  </a:cubicBezTo>
                  <a:cubicBezTo>
                    <a:pt x="2592" y="54817"/>
                    <a:pt x="0" y="49174"/>
                    <a:pt x="0" y="41723"/>
                  </a:cubicBezTo>
                  <a:cubicBezTo>
                    <a:pt x="0" y="27333"/>
                    <a:pt x="9773" y="10406"/>
                    <a:pt x="22246" y="3225"/>
                  </a:cubicBezTo>
                  <a:cubicBezTo>
                    <a:pt x="28671" y="-501"/>
                    <a:pt x="34854" y="-1014"/>
                    <a:pt x="39713" y="1767"/>
                  </a:cubicBezTo>
                  <a:cubicBezTo>
                    <a:pt x="44546" y="4575"/>
                    <a:pt x="47245" y="10217"/>
                    <a:pt x="47245" y="17668"/>
                  </a:cubicBezTo>
                  <a:cubicBezTo>
                    <a:pt x="47245" y="32058"/>
                    <a:pt x="37472" y="48931"/>
                    <a:pt x="25000" y="56140"/>
                  </a:cubicBezTo>
                  <a:lnTo>
                    <a:pt x="25000" y="56140"/>
                  </a:lnTo>
                  <a:cubicBezTo>
                    <a:pt x="21274" y="58299"/>
                    <a:pt x="17602" y="59379"/>
                    <a:pt x="14282" y="59379"/>
                  </a:cubicBezTo>
                  <a:close/>
                </a:path>
              </a:pathLst>
            </a:custGeom>
            <a:solidFill>
              <a:srgbClr val="000000"/>
            </a:solidFill>
            <a:ln w="2700" cap="flat">
              <a:noFill/>
              <a:prstDash val="solid"/>
              <a:miter/>
            </a:ln>
          </p:spPr>
          <p:txBody>
            <a:bodyPr rtlCol="0" anchor="ctr"/>
            <a:lstStyle/>
            <a:p>
              <a:endParaRPr lang="de-DE"/>
            </a:p>
          </p:txBody>
        </p:sp>
      </p:grpSp>
    </p:spTree>
    <p:extLst>
      <p:ext uri="{BB962C8B-B14F-4D97-AF65-F5344CB8AC3E}">
        <p14:creationId xmlns:p14="http://schemas.microsoft.com/office/powerpoint/2010/main" val="3714477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6 Platzhalter für Illu">
    <p:bg>
      <p:bgPr>
        <a:solidFill>
          <a:schemeClr val="bg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918CE71C-8112-EF2E-EB58-C551044535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98213" y="1651164"/>
            <a:ext cx="5193787" cy="5206836"/>
          </a:xfrm>
          <a:prstGeom prst="rect">
            <a:avLst/>
          </a:prstGeom>
        </p:spPr>
      </p:pic>
      <p:sp>
        <p:nvSpPr>
          <p:cNvPr id="14" name="Titel 1">
            <a:extLst>
              <a:ext uri="{FF2B5EF4-FFF2-40B4-BE49-F238E27FC236}">
                <a16:creationId xmlns:a16="http://schemas.microsoft.com/office/drawing/2014/main" id="{A7426124-C88F-1025-F3CE-BE9DDC75DD35}"/>
              </a:ext>
            </a:extLst>
          </p:cNvPr>
          <p:cNvSpPr>
            <a:spLocks noGrp="1"/>
          </p:cNvSpPr>
          <p:nvPr>
            <p:ph type="title" hasCustomPrompt="1"/>
          </p:nvPr>
        </p:nvSpPr>
        <p:spPr>
          <a:xfrm>
            <a:off x="288000" y="1792800"/>
            <a:ext cx="7740000" cy="2232000"/>
          </a:xfrm>
        </p:spPr>
        <p:txBody>
          <a:bodyPr anchor="t" anchorCtr="0">
            <a:noAutofit/>
          </a:bodyPr>
          <a:lstStyle>
            <a:lvl1pPr>
              <a:defRPr lang="de-DE" sz="4500" cap="all" baseline="0" dirty="0">
                <a:solidFill>
                  <a:schemeClr val="tx1"/>
                </a:solidFill>
                <a:latin typeface="+mj-lt"/>
                <a:ea typeface="+mj-ea"/>
                <a:cs typeface="+mj-cs"/>
              </a:defRPr>
            </a:lvl1pPr>
          </a:lstStyle>
          <a:p>
            <a:r>
              <a:rPr lang="de-DE"/>
              <a:t>Mastertextformat bearbeiten</a:t>
            </a:r>
          </a:p>
        </p:txBody>
      </p:sp>
      <p:sp>
        <p:nvSpPr>
          <p:cNvPr id="15" name="Inhaltsplatzhalter 4">
            <a:extLst>
              <a:ext uri="{FF2B5EF4-FFF2-40B4-BE49-F238E27FC236}">
                <a16:creationId xmlns:a16="http://schemas.microsoft.com/office/drawing/2014/main" id="{A1267FBA-CCD2-F651-10AE-EFDC2AF44121}"/>
              </a:ext>
            </a:extLst>
          </p:cNvPr>
          <p:cNvSpPr>
            <a:spLocks noGrp="1"/>
          </p:cNvSpPr>
          <p:nvPr>
            <p:ph sz="quarter" idx="18"/>
          </p:nvPr>
        </p:nvSpPr>
        <p:spPr>
          <a:xfrm>
            <a:off x="288000" y="4240800"/>
            <a:ext cx="7200000" cy="2134800"/>
          </a:xfrm>
          <a:prstGeom prst="rect">
            <a:avLst/>
          </a:prstGeom>
        </p:spPr>
        <p:txBody>
          <a:bodyPr anchor="b" anchorCtr="0"/>
          <a:lstStyle>
            <a:lvl1pPr>
              <a:defRPr sz="1600" b="0">
                <a:solidFill>
                  <a:schemeClr val="tx1"/>
                </a:solidFill>
                <a:latin typeface="+mn-lt"/>
              </a:defRPr>
            </a:lvl1pPr>
            <a:lvl2pPr marL="180975" indent="-180975">
              <a:buFontTx/>
              <a:buBlip>
                <a:blip r:embed="rId4"/>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0267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el mit Bild San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3CF00C-E5D5-9200-9047-D556336A0369}"/>
              </a:ext>
            </a:extLst>
          </p:cNvPr>
          <p:cNvSpPr>
            <a:spLocks noGrp="1"/>
          </p:cNvSpPr>
          <p:nvPr>
            <p:ph type="title" hasCustomPrompt="1"/>
          </p:nvPr>
        </p:nvSpPr>
        <p:spPr>
          <a:xfrm>
            <a:off x="288000" y="1792800"/>
            <a:ext cx="6825210" cy="2232000"/>
          </a:xfrm>
        </p:spPr>
        <p:txBody>
          <a:bodyPr anchor="t" anchorCtr="0">
            <a:noAutofit/>
          </a:bodyPr>
          <a:lstStyle>
            <a:lvl1pPr>
              <a:lnSpc>
                <a:spcPct val="80000"/>
              </a:lnSpc>
              <a:defRPr lang="de-DE" sz="4500" dirty="0">
                <a:solidFill>
                  <a:schemeClr val="tx1"/>
                </a:solidFill>
                <a:latin typeface="+mj-lt"/>
                <a:ea typeface="+mj-ea"/>
                <a:cs typeface="+mj-cs"/>
              </a:defRPr>
            </a:lvl1pPr>
          </a:lstStyle>
          <a:p>
            <a:r>
              <a:rPr lang="en-US" err="1"/>
              <a:t>Mastertextformat</a:t>
            </a:r>
            <a:r>
              <a:rPr lang="en-US"/>
              <a:t> </a:t>
            </a:r>
            <a:r>
              <a:rPr lang="en-US" err="1"/>
              <a:t>bearbeiten</a:t>
            </a:r>
            <a:endParaRPr lang="de-DE"/>
          </a:p>
        </p:txBody>
      </p:sp>
      <p:sp>
        <p:nvSpPr>
          <p:cNvPr id="5" name="Bildplatzhalter 5">
            <a:extLst>
              <a:ext uri="{FF2B5EF4-FFF2-40B4-BE49-F238E27FC236}">
                <a16:creationId xmlns:a16="http://schemas.microsoft.com/office/drawing/2014/main" id="{C00DBC0F-9581-0D43-5FDB-B5C1812BF42F}"/>
              </a:ext>
            </a:extLst>
          </p:cNvPr>
          <p:cNvSpPr>
            <a:spLocks noGrp="1"/>
          </p:cNvSpPr>
          <p:nvPr>
            <p:ph type="pic" sz="quarter" idx="19"/>
          </p:nvPr>
        </p:nvSpPr>
        <p:spPr>
          <a:xfrm>
            <a:off x="7872000" y="0"/>
            <a:ext cx="4320000" cy="6858000"/>
          </a:xfrm>
          <a:solidFill>
            <a:srgbClr val="E6E6E6"/>
          </a:solidFill>
        </p:spPr>
        <p:txBody>
          <a:bodyPr vert="horz" lIns="0" tIns="0" rIns="0" bIns="0" rtlCol="0">
            <a:noAutofit/>
          </a:bodyPr>
          <a:lstStyle>
            <a:lvl1pPr>
              <a:defRPr lang="de-DE"/>
            </a:lvl1pPr>
          </a:lstStyle>
          <a:p>
            <a:pPr lvl="0"/>
            <a:r>
              <a:rPr lang="de-DE"/>
              <a:t>Bild durch Klicken auf Symbol hinzufügen</a:t>
            </a:r>
          </a:p>
        </p:txBody>
      </p:sp>
      <p:sp>
        <p:nvSpPr>
          <p:cNvPr id="3" name="Inhaltsplatzhalter 4">
            <a:extLst>
              <a:ext uri="{FF2B5EF4-FFF2-40B4-BE49-F238E27FC236}">
                <a16:creationId xmlns:a16="http://schemas.microsoft.com/office/drawing/2014/main" id="{5A70DD48-D558-C306-3C7D-1101B0B7A20E}"/>
              </a:ext>
            </a:extLst>
          </p:cNvPr>
          <p:cNvSpPr>
            <a:spLocks noGrp="1"/>
          </p:cNvSpPr>
          <p:nvPr>
            <p:ph sz="quarter" idx="18"/>
          </p:nvPr>
        </p:nvSpPr>
        <p:spPr>
          <a:xfrm>
            <a:off x="288000" y="4240800"/>
            <a:ext cx="7200000" cy="2134800"/>
          </a:xfrm>
          <a:prstGeom prst="rect">
            <a:avLst/>
          </a:prstGeom>
        </p:spPr>
        <p:txBody>
          <a:bodyPr anchor="b" anchorCtr="0"/>
          <a:lstStyle>
            <a:lvl1pPr>
              <a:defRPr sz="1600" b="0">
                <a:solidFill>
                  <a:schemeClr val="tx1"/>
                </a:solidFill>
                <a:latin typeface="+mn-lt"/>
              </a:defRPr>
            </a:lvl1pPr>
            <a:lvl2pPr marL="180975" indent="-180975">
              <a:buFontTx/>
              <a:buBlip>
                <a:blip r:embed="rId2"/>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9417127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 mit Bild weiss">
    <p:spTree>
      <p:nvGrpSpPr>
        <p:cNvPr id="1" name=""/>
        <p:cNvGrpSpPr/>
        <p:nvPr/>
      </p:nvGrpSpPr>
      <p:grpSpPr>
        <a:xfrm>
          <a:off x="0" y="0"/>
          <a:ext cx="0" cy="0"/>
          <a:chOff x="0" y="0"/>
          <a:chExt cx="0" cy="0"/>
        </a:xfrm>
      </p:grpSpPr>
      <p:sp>
        <p:nvSpPr>
          <p:cNvPr id="14" name="Titel 1">
            <a:extLst>
              <a:ext uri="{FF2B5EF4-FFF2-40B4-BE49-F238E27FC236}">
                <a16:creationId xmlns:a16="http://schemas.microsoft.com/office/drawing/2014/main" id="{A7426124-C88F-1025-F3CE-BE9DDC75DD35}"/>
              </a:ext>
            </a:extLst>
          </p:cNvPr>
          <p:cNvSpPr>
            <a:spLocks noGrp="1"/>
          </p:cNvSpPr>
          <p:nvPr>
            <p:ph type="title" hasCustomPrompt="1"/>
          </p:nvPr>
        </p:nvSpPr>
        <p:spPr>
          <a:xfrm>
            <a:off x="288000" y="1792800"/>
            <a:ext cx="7092000" cy="2232000"/>
          </a:xfrm>
        </p:spPr>
        <p:txBody>
          <a:bodyPr anchor="t" anchorCtr="0">
            <a:noAutofit/>
          </a:bodyPr>
          <a:lstStyle>
            <a:lvl1pPr>
              <a:defRPr lang="de-DE" sz="4500" cap="all" baseline="0" dirty="0">
                <a:solidFill>
                  <a:schemeClr val="tx1"/>
                </a:solidFill>
                <a:latin typeface="+mj-lt"/>
                <a:ea typeface="+mj-ea"/>
                <a:cs typeface="+mj-cs"/>
              </a:defRPr>
            </a:lvl1pPr>
          </a:lstStyle>
          <a:p>
            <a:r>
              <a:rPr lang="de-DE"/>
              <a:t>Mastertextformat bearbeiten</a:t>
            </a:r>
          </a:p>
        </p:txBody>
      </p:sp>
      <p:sp>
        <p:nvSpPr>
          <p:cNvPr id="15" name="Inhaltsplatzhalter 4">
            <a:extLst>
              <a:ext uri="{FF2B5EF4-FFF2-40B4-BE49-F238E27FC236}">
                <a16:creationId xmlns:a16="http://schemas.microsoft.com/office/drawing/2014/main" id="{A1267FBA-CCD2-F651-10AE-EFDC2AF44121}"/>
              </a:ext>
            </a:extLst>
          </p:cNvPr>
          <p:cNvSpPr>
            <a:spLocks noGrp="1"/>
          </p:cNvSpPr>
          <p:nvPr>
            <p:ph sz="quarter" idx="18"/>
          </p:nvPr>
        </p:nvSpPr>
        <p:spPr>
          <a:xfrm>
            <a:off x="288000" y="4240800"/>
            <a:ext cx="6300000" cy="2134800"/>
          </a:xfrm>
          <a:prstGeom prst="rect">
            <a:avLst/>
          </a:prstGeom>
        </p:spPr>
        <p:txBody>
          <a:bodyPr anchor="b" anchorCtr="0"/>
          <a:lstStyle>
            <a:lvl1pPr>
              <a:defRPr sz="1600" b="0">
                <a:solidFill>
                  <a:schemeClr val="tx1"/>
                </a:solidFill>
                <a:latin typeface="+mn-lt"/>
              </a:defRPr>
            </a:lvl1pPr>
            <a:lvl2pPr marL="180975" indent="-180975">
              <a:buFontTx/>
              <a:buBlip>
                <a:blip r:embed="rId2"/>
              </a:buBlip>
              <a:defRPr sz="16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Bildplatzhalter 5">
            <a:extLst>
              <a:ext uri="{FF2B5EF4-FFF2-40B4-BE49-F238E27FC236}">
                <a16:creationId xmlns:a16="http://schemas.microsoft.com/office/drawing/2014/main" id="{618FF8D6-51B8-2307-71FB-13F94C5022BB}"/>
              </a:ext>
            </a:extLst>
          </p:cNvPr>
          <p:cNvSpPr>
            <a:spLocks noGrp="1"/>
          </p:cNvSpPr>
          <p:nvPr>
            <p:ph type="pic" sz="quarter" idx="19"/>
          </p:nvPr>
        </p:nvSpPr>
        <p:spPr>
          <a:xfrm>
            <a:off x="7872000" y="0"/>
            <a:ext cx="4320000" cy="6858000"/>
          </a:xfrm>
          <a:solidFill>
            <a:srgbClr val="E6E6E6"/>
          </a:solidFill>
        </p:spPr>
        <p:txBody>
          <a:bodyPr vert="horz" lIns="0" tIns="0" rIns="0" bIns="0" rtlCol="0">
            <a:noAutofit/>
          </a:bodyPr>
          <a:lstStyle>
            <a:lvl1pPr>
              <a:defRPr lang="de-DE"/>
            </a:lvl1pPr>
          </a:lstStyle>
          <a:p>
            <a:pPr lvl="0"/>
            <a:r>
              <a:rPr lang="de-DE"/>
              <a:t>Bild durch Klicken auf Symbol hinzufügen</a:t>
            </a:r>
          </a:p>
        </p:txBody>
      </p:sp>
    </p:spTree>
    <p:extLst>
      <p:ext uri="{BB962C8B-B14F-4D97-AF65-F5344CB8AC3E}">
        <p14:creationId xmlns:p14="http://schemas.microsoft.com/office/powerpoint/2010/main" val="1990495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 mit Panorama Bild">
    <p:spTree>
      <p:nvGrpSpPr>
        <p:cNvPr id="1" name=""/>
        <p:cNvGrpSpPr/>
        <p:nvPr/>
      </p:nvGrpSpPr>
      <p:grpSpPr>
        <a:xfrm>
          <a:off x="0" y="0"/>
          <a:ext cx="0" cy="0"/>
          <a:chOff x="0" y="0"/>
          <a:chExt cx="0" cy="0"/>
        </a:xfrm>
      </p:grpSpPr>
      <p:sp>
        <p:nvSpPr>
          <p:cNvPr id="8" name="Titel 5">
            <a:extLst>
              <a:ext uri="{FF2B5EF4-FFF2-40B4-BE49-F238E27FC236}">
                <a16:creationId xmlns:a16="http://schemas.microsoft.com/office/drawing/2014/main" id="{36CEFF64-F248-4CAF-AA5B-CF87C22E3E60}"/>
              </a:ext>
            </a:extLst>
          </p:cNvPr>
          <p:cNvSpPr>
            <a:spLocks noGrp="1"/>
          </p:cNvSpPr>
          <p:nvPr>
            <p:ph type="title" hasCustomPrompt="1"/>
          </p:nvPr>
        </p:nvSpPr>
        <p:spPr>
          <a:xfrm>
            <a:off x="288000" y="1268974"/>
            <a:ext cx="10151400" cy="1188000"/>
          </a:xfrm>
        </p:spPr>
        <p:txBody>
          <a:bodyPr anchor="t" anchorCtr="0"/>
          <a:lstStyle>
            <a:lvl1pPr>
              <a:defRPr sz="3500" baseline="0"/>
            </a:lvl1pPr>
          </a:lstStyle>
          <a:p>
            <a:r>
              <a:rPr lang="en-US" err="1"/>
              <a:t>Mastertextformat</a:t>
            </a:r>
            <a:r>
              <a:rPr lang="en-US"/>
              <a:t> </a:t>
            </a:r>
            <a:r>
              <a:rPr lang="en-US" err="1"/>
              <a:t>bearbeiten</a:t>
            </a:r>
            <a:endParaRPr lang="de-DE">
              <a:latin typeface="Gotham Narrow Bold" pitchFamily="50" charset="0"/>
            </a:endParaRPr>
          </a:p>
        </p:txBody>
      </p:sp>
      <p:sp>
        <p:nvSpPr>
          <p:cNvPr id="5" name="Textplatzhalter 4">
            <a:extLst>
              <a:ext uri="{FF2B5EF4-FFF2-40B4-BE49-F238E27FC236}">
                <a16:creationId xmlns:a16="http://schemas.microsoft.com/office/drawing/2014/main" id="{C2C17A5B-5598-4892-EC5A-FC74D6237A62}"/>
              </a:ext>
            </a:extLst>
          </p:cNvPr>
          <p:cNvSpPr>
            <a:spLocks noGrp="1"/>
          </p:cNvSpPr>
          <p:nvPr>
            <p:ph type="body" sz="quarter" idx="18"/>
          </p:nvPr>
        </p:nvSpPr>
        <p:spPr>
          <a:xfrm>
            <a:off x="288000" y="2549800"/>
            <a:ext cx="10134599" cy="330200"/>
          </a:xfrm>
          <a:prstGeom prst="rect">
            <a:avLst/>
          </a:prstGeom>
        </p:spPr>
        <p:txBody>
          <a:bodyPr/>
          <a:lstStyle>
            <a:lvl1pPr>
              <a:lnSpc>
                <a:spcPct val="80000"/>
              </a:lnSpc>
              <a:defRPr lang="de-DE" sz="1600" b="0" cap="none" baseline="0" dirty="0">
                <a:solidFill>
                  <a:schemeClr val="tx1"/>
                </a:solidFill>
                <a:latin typeface="+mn-lt"/>
                <a:ea typeface="+mj-ea"/>
                <a:cs typeface="+mj-cs"/>
              </a:defRPr>
            </a:lvl1pPr>
          </a:lstStyle>
          <a:p>
            <a:pPr lvl="0"/>
            <a:r>
              <a:rPr lang="de-DE"/>
              <a:t>Mastertextformat bearbeiten</a:t>
            </a:r>
          </a:p>
        </p:txBody>
      </p:sp>
      <p:sp>
        <p:nvSpPr>
          <p:cNvPr id="6" name="Bildplatzhalter 5">
            <a:extLst>
              <a:ext uri="{FF2B5EF4-FFF2-40B4-BE49-F238E27FC236}">
                <a16:creationId xmlns:a16="http://schemas.microsoft.com/office/drawing/2014/main" id="{0FB3108B-E605-D62E-7D0C-4BBE8C488F76}"/>
              </a:ext>
            </a:extLst>
          </p:cNvPr>
          <p:cNvSpPr>
            <a:spLocks noGrp="1"/>
          </p:cNvSpPr>
          <p:nvPr>
            <p:ph type="pic" sz="quarter" idx="19"/>
          </p:nvPr>
        </p:nvSpPr>
        <p:spPr>
          <a:xfrm>
            <a:off x="0" y="2880000"/>
            <a:ext cx="12192000" cy="3978000"/>
          </a:xfrm>
          <a:solidFill>
            <a:srgbClr val="E6E6E6"/>
          </a:solidFill>
        </p:spPr>
        <p:txBody>
          <a:bodyPr/>
          <a:lstStyle/>
          <a:p>
            <a:r>
              <a:rPr lang="de-DE"/>
              <a:t>Bild durch Klicken auf Symbol hinzufügen</a:t>
            </a:r>
          </a:p>
        </p:txBody>
      </p:sp>
    </p:spTree>
    <p:extLst>
      <p:ext uri="{BB962C8B-B14F-4D97-AF65-F5344CB8AC3E}">
        <p14:creationId xmlns:p14="http://schemas.microsoft.com/office/powerpoint/2010/main" val="2094361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BILD 01 Sand">
    <p:bg>
      <p:bgPr>
        <a:solidFill>
          <a:schemeClr val="bg1"/>
        </a:solidFill>
        <a:effectLst/>
      </p:bgPr>
    </p:bg>
    <p:spTree>
      <p:nvGrpSpPr>
        <p:cNvPr id="1" name=""/>
        <p:cNvGrpSpPr/>
        <p:nvPr/>
      </p:nvGrpSpPr>
      <p:grpSpPr>
        <a:xfrm>
          <a:off x="0" y="0"/>
          <a:ext cx="0" cy="0"/>
          <a:chOff x="0" y="0"/>
          <a:chExt cx="0" cy="0"/>
        </a:xfrm>
      </p:grpSpPr>
      <p:sp>
        <p:nvSpPr>
          <p:cNvPr id="8" name="Bildplatzhalter 2">
            <a:extLst>
              <a:ext uri="{FF2B5EF4-FFF2-40B4-BE49-F238E27FC236}">
                <a16:creationId xmlns:a16="http://schemas.microsoft.com/office/drawing/2014/main" id="{3B5BB6E3-3AF7-27E2-B859-937AB634A605}"/>
              </a:ext>
            </a:extLst>
          </p:cNvPr>
          <p:cNvSpPr>
            <a:spLocks noGrp="1"/>
          </p:cNvSpPr>
          <p:nvPr>
            <p:ph type="pic" sz="quarter" idx="14"/>
          </p:nvPr>
        </p:nvSpPr>
        <p:spPr>
          <a:xfrm>
            <a:off x="5338654" y="1"/>
            <a:ext cx="6857198" cy="6858000"/>
          </a:xfrm>
          <a:custGeom>
            <a:avLst/>
            <a:gdLst>
              <a:gd name="connsiteX0" fmla="*/ 0 w 4475356"/>
              <a:gd name="connsiteY0" fmla="*/ 6950766 h 6950766"/>
              <a:gd name="connsiteX1" fmla="*/ 2237678 w 4475356"/>
              <a:gd name="connsiteY1" fmla="*/ 0 h 6950766"/>
              <a:gd name="connsiteX2" fmla="*/ 4475356 w 4475356"/>
              <a:gd name="connsiteY2" fmla="*/ 6950766 h 6950766"/>
              <a:gd name="connsiteX3" fmla="*/ 0 w 4475356"/>
              <a:gd name="connsiteY3" fmla="*/ 6950766 h 6950766"/>
              <a:gd name="connsiteX0" fmla="*/ 0 w 4477295"/>
              <a:gd name="connsiteY0" fmla="*/ 6851375 h 6851375"/>
              <a:gd name="connsiteX1" fmla="*/ 4477295 w 4477295"/>
              <a:gd name="connsiteY1" fmla="*/ 0 h 6851375"/>
              <a:gd name="connsiteX2" fmla="*/ 4475356 w 4477295"/>
              <a:gd name="connsiteY2" fmla="*/ 6851375 h 6851375"/>
              <a:gd name="connsiteX3" fmla="*/ 0 w 4477295"/>
              <a:gd name="connsiteY3" fmla="*/ 6851375 h 6851375"/>
              <a:gd name="connsiteX0" fmla="*/ 0 w 4477295"/>
              <a:gd name="connsiteY0" fmla="*/ 6851375 h 6851375"/>
              <a:gd name="connsiteX1" fmla="*/ 4477295 w 4477295"/>
              <a:gd name="connsiteY1" fmla="*/ 0 h 6851375"/>
              <a:gd name="connsiteX2" fmla="*/ 4475356 w 4477295"/>
              <a:gd name="connsiteY2" fmla="*/ 4459358 h 6851375"/>
              <a:gd name="connsiteX3" fmla="*/ 0 w 4477295"/>
              <a:gd name="connsiteY3" fmla="*/ 6851375 h 6851375"/>
              <a:gd name="connsiteX0" fmla="*/ 0 w 4470668"/>
              <a:gd name="connsiteY0" fmla="*/ 0 h 4479235"/>
              <a:gd name="connsiteX1" fmla="*/ 4470668 w 4470668"/>
              <a:gd name="connsiteY1" fmla="*/ 19877 h 4479235"/>
              <a:gd name="connsiteX2" fmla="*/ 4468729 w 4470668"/>
              <a:gd name="connsiteY2" fmla="*/ 4479235 h 4479235"/>
              <a:gd name="connsiteX3" fmla="*/ 0 w 4470668"/>
              <a:gd name="connsiteY3" fmla="*/ 0 h 4479235"/>
              <a:gd name="connsiteX0" fmla="*/ 0 w 4470668"/>
              <a:gd name="connsiteY0" fmla="*/ 0 h 4467329"/>
              <a:gd name="connsiteX1" fmla="*/ 4470668 w 4470668"/>
              <a:gd name="connsiteY1" fmla="*/ 7971 h 4467329"/>
              <a:gd name="connsiteX2" fmla="*/ 4468729 w 4470668"/>
              <a:gd name="connsiteY2" fmla="*/ 4467329 h 4467329"/>
              <a:gd name="connsiteX3" fmla="*/ 0 w 4470668"/>
              <a:gd name="connsiteY3" fmla="*/ 0 h 4467329"/>
              <a:gd name="connsiteX0" fmla="*/ 0 w 4468774"/>
              <a:gd name="connsiteY0" fmla="*/ 1555 h 4468884"/>
              <a:gd name="connsiteX1" fmla="*/ 4463524 w 4468774"/>
              <a:gd name="connsiteY1" fmla="*/ 0 h 4468884"/>
              <a:gd name="connsiteX2" fmla="*/ 4468729 w 4468774"/>
              <a:gd name="connsiteY2" fmla="*/ 4468884 h 4468884"/>
              <a:gd name="connsiteX3" fmla="*/ 0 w 4468774"/>
              <a:gd name="connsiteY3" fmla="*/ 1555 h 4468884"/>
              <a:gd name="connsiteX0" fmla="*/ 0 w 4468798"/>
              <a:gd name="connsiteY0" fmla="*/ 0 h 4467329"/>
              <a:gd name="connsiteX1" fmla="*/ 4465905 w 4468798"/>
              <a:gd name="connsiteY1" fmla="*/ 826 h 4467329"/>
              <a:gd name="connsiteX2" fmla="*/ 4468729 w 4468798"/>
              <a:gd name="connsiteY2" fmla="*/ 4467329 h 4467329"/>
              <a:gd name="connsiteX3" fmla="*/ 0 w 4468798"/>
              <a:gd name="connsiteY3" fmla="*/ 0 h 4467329"/>
              <a:gd name="connsiteX0" fmla="*/ 0 w 4466493"/>
              <a:gd name="connsiteY0" fmla="*/ 0 h 4467329"/>
              <a:gd name="connsiteX1" fmla="*/ 4465905 w 4466493"/>
              <a:gd name="connsiteY1" fmla="*/ 826 h 4467329"/>
              <a:gd name="connsiteX2" fmla="*/ 4466347 w 4466493"/>
              <a:gd name="connsiteY2" fmla="*/ 4467329 h 4467329"/>
              <a:gd name="connsiteX3" fmla="*/ 0 w 4466493"/>
              <a:gd name="connsiteY3" fmla="*/ 0 h 4467329"/>
            </a:gdLst>
            <a:ahLst/>
            <a:cxnLst>
              <a:cxn ang="0">
                <a:pos x="connsiteX0" y="connsiteY0"/>
              </a:cxn>
              <a:cxn ang="0">
                <a:pos x="connsiteX1" y="connsiteY1"/>
              </a:cxn>
              <a:cxn ang="0">
                <a:pos x="connsiteX2" y="connsiteY2"/>
              </a:cxn>
              <a:cxn ang="0">
                <a:pos x="connsiteX3" y="connsiteY3"/>
              </a:cxn>
            </a:cxnLst>
            <a:rect l="l" t="t" r="r" b="b"/>
            <a:pathLst>
              <a:path w="4466493" h="4467329">
                <a:moveTo>
                  <a:pt x="0" y="0"/>
                </a:moveTo>
                <a:lnTo>
                  <a:pt x="4465905" y="826"/>
                </a:lnTo>
                <a:cubicBezTo>
                  <a:pt x="4465259" y="2284618"/>
                  <a:pt x="4466993" y="2183537"/>
                  <a:pt x="4466347" y="4467329"/>
                </a:cubicBezTo>
                <a:lnTo>
                  <a:pt x="0" y="0"/>
                </a:lnTo>
                <a:close/>
              </a:path>
            </a:pathLst>
          </a:custGeom>
          <a:solidFill>
            <a:srgbClr val="E6E6E6"/>
          </a:solidFill>
        </p:spPr>
        <p:txBody>
          <a:bodyPr vert="horz" lIns="0" tIns="0" rIns="1080000" bIns="0" rtlCol="0" anchor="t">
            <a:noAutofit/>
          </a:bodyPr>
          <a:lstStyle>
            <a:lvl1pPr>
              <a:defRPr lang="de-DE" dirty="0">
                <a:solidFill>
                  <a:schemeClr val="tx2"/>
                </a:solidFill>
              </a:defRPr>
            </a:lvl1pPr>
          </a:lstStyle>
          <a:p>
            <a:pPr marR="0" lvl="0" indent="0" algn="r" defTabSz="914400" eaLnBrk="1" fontAlgn="auto" latinLnBrk="0" hangingPunct="1">
              <a:spcBef>
                <a:spcPts val="0"/>
              </a:spcBef>
              <a:spcAft>
                <a:spcPts val="0"/>
              </a:spcAft>
              <a:buClrTx/>
              <a:buSzTx/>
              <a:buFontTx/>
              <a:buNone/>
              <a:tabLst/>
            </a:pPr>
            <a:r>
              <a:rPr lang="de-DE"/>
              <a:t>Bild durch Klicken auf Symbol hinzufügen</a:t>
            </a:r>
          </a:p>
        </p:txBody>
      </p:sp>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632616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8" y="900000"/>
            <a:ext cx="5808662"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5" name="Textplatzhalter 14">
            <a:extLst>
              <a:ext uri="{FF2B5EF4-FFF2-40B4-BE49-F238E27FC236}">
                <a16:creationId xmlns:a16="http://schemas.microsoft.com/office/drawing/2014/main" id="{01B39A9A-6679-B894-5E8C-6E97681B76A5}"/>
              </a:ext>
            </a:extLst>
          </p:cNvPr>
          <p:cNvSpPr>
            <a:spLocks noGrp="1"/>
          </p:cNvSpPr>
          <p:nvPr>
            <p:ph type="body" sz="quarter" idx="16"/>
          </p:nvPr>
        </p:nvSpPr>
        <p:spPr>
          <a:xfrm>
            <a:off x="287338" y="1798320"/>
            <a:ext cx="7200000" cy="458819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1" name="Datumsplatzhalter 20">
            <a:extLst>
              <a:ext uri="{FF2B5EF4-FFF2-40B4-BE49-F238E27FC236}">
                <a16:creationId xmlns:a16="http://schemas.microsoft.com/office/drawing/2014/main" id="{C8E2A1C9-4BE1-7EA1-0EC0-BA105DD54B71}"/>
              </a:ext>
            </a:extLst>
          </p:cNvPr>
          <p:cNvSpPr>
            <a:spLocks noGrp="1"/>
          </p:cNvSpPr>
          <p:nvPr>
            <p:ph type="dt" sz="half" idx="17"/>
          </p:nvPr>
        </p:nvSpPr>
        <p:spPr/>
        <p:txBody>
          <a:bodyPr/>
          <a:lstStyle/>
          <a:p>
            <a:r>
              <a:rPr lang="de-DE"/>
              <a:t>|  </a:t>
            </a:r>
            <a:fld id="{C65D22F8-D57B-43C7-832F-C9469D84BF64}" type="datetime4">
              <a:rPr lang="de-DE" smtClean="0"/>
              <a:t>12. März 2025</a:t>
            </a:fld>
            <a:endParaRPr lang="de-DE"/>
          </a:p>
        </p:txBody>
      </p:sp>
      <p:sp>
        <p:nvSpPr>
          <p:cNvPr id="22" name="Fußzeilenplatzhalter 21">
            <a:extLst>
              <a:ext uri="{FF2B5EF4-FFF2-40B4-BE49-F238E27FC236}">
                <a16:creationId xmlns:a16="http://schemas.microsoft.com/office/drawing/2014/main" id="{C13C85C6-7D8F-859C-3CA0-32051F5DA174}"/>
              </a:ext>
            </a:extLst>
          </p:cNvPr>
          <p:cNvSpPr>
            <a:spLocks noGrp="1"/>
          </p:cNvSpPr>
          <p:nvPr>
            <p:ph type="ftr" sz="quarter" idx="18"/>
          </p:nvPr>
        </p:nvSpPr>
        <p:spPr/>
        <p:txBody>
          <a:bodyPr/>
          <a:lstStyle/>
          <a:p>
            <a:r>
              <a:rPr lang="de-DE"/>
              <a:t>|  Author  |  Title of Presentation</a:t>
            </a:r>
          </a:p>
        </p:txBody>
      </p:sp>
      <p:sp>
        <p:nvSpPr>
          <p:cNvPr id="23" name="Foliennummernplatzhalter 22">
            <a:extLst>
              <a:ext uri="{FF2B5EF4-FFF2-40B4-BE49-F238E27FC236}">
                <a16:creationId xmlns:a16="http://schemas.microsoft.com/office/drawing/2014/main" id="{F8D2A2E4-E551-CE2F-FACD-721C74B8D6FC}"/>
              </a:ext>
            </a:extLst>
          </p:cNvPr>
          <p:cNvSpPr>
            <a:spLocks noGrp="1"/>
          </p:cNvSpPr>
          <p:nvPr>
            <p:ph type="sldNum" sz="quarter" idx="19"/>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2683630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BILD 01 Weiss">
    <p:spTree>
      <p:nvGrpSpPr>
        <p:cNvPr id="1" name=""/>
        <p:cNvGrpSpPr/>
        <p:nvPr/>
      </p:nvGrpSpPr>
      <p:grpSpPr>
        <a:xfrm>
          <a:off x="0" y="0"/>
          <a:ext cx="0" cy="0"/>
          <a:chOff x="0" y="0"/>
          <a:chExt cx="0" cy="0"/>
        </a:xfrm>
      </p:grpSpPr>
      <p:sp>
        <p:nvSpPr>
          <p:cNvPr id="8" name="Bildplatzhalter 2">
            <a:extLst>
              <a:ext uri="{FF2B5EF4-FFF2-40B4-BE49-F238E27FC236}">
                <a16:creationId xmlns:a16="http://schemas.microsoft.com/office/drawing/2014/main" id="{3B5BB6E3-3AF7-27E2-B859-937AB634A605}"/>
              </a:ext>
            </a:extLst>
          </p:cNvPr>
          <p:cNvSpPr>
            <a:spLocks noGrp="1"/>
          </p:cNvSpPr>
          <p:nvPr>
            <p:ph type="pic" sz="quarter" idx="14"/>
          </p:nvPr>
        </p:nvSpPr>
        <p:spPr>
          <a:xfrm>
            <a:off x="5338654" y="1"/>
            <a:ext cx="6857198" cy="6858000"/>
          </a:xfrm>
          <a:custGeom>
            <a:avLst/>
            <a:gdLst>
              <a:gd name="connsiteX0" fmla="*/ 0 w 4475356"/>
              <a:gd name="connsiteY0" fmla="*/ 6950766 h 6950766"/>
              <a:gd name="connsiteX1" fmla="*/ 2237678 w 4475356"/>
              <a:gd name="connsiteY1" fmla="*/ 0 h 6950766"/>
              <a:gd name="connsiteX2" fmla="*/ 4475356 w 4475356"/>
              <a:gd name="connsiteY2" fmla="*/ 6950766 h 6950766"/>
              <a:gd name="connsiteX3" fmla="*/ 0 w 4475356"/>
              <a:gd name="connsiteY3" fmla="*/ 6950766 h 6950766"/>
              <a:gd name="connsiteX0" fmla="*/ 0 w 4477295"/>
              <a:gd name="connsiteY0" fmla="*/ 6851375 h 6851375"/>
              <a:gd name="connsiteX1" fmla="*/ 4477295 w 4477295"/>
              <a:gd name="connsiteY1" fmla="*/ 0 h 6851375"/>
              <a:gd name="connsiteX2" fmla="*/ 4475356 w 4477295"/>
              <a:gd name="connsiteY2" fmla="*/ 6851375 h 6851375"/>
              <a:gd name="connsiteX3" fmla="*/ 0 w 4477295"/>
              <a:gd name="connsiteY3" fmla="*/ 6851375 h 6851375"/>
              <a:gd name="connsiteX0" fmla="*/ 0 w 4477295"/>
              <a:gd name="connsiteY0" fmla="*/ 6851375 h 6851375"/>
              <a:gd name="connsiteX1" fmla="*/ 4477295 w 4477295"/>
              <a:gd name="connsiteY1" fmla="*/ 0 h 6851375"/>
              <a:gd name="connsiteX2" fmla="*/ 4475356 w 4477295"/>
              <a:gd name="connsiteY2" fmla="*/ 4459358 h 6851375"/>
              <a:gd name="connsiteX3" fmla="*/ 0 w 4477295"/>
              <a:gd name="connsiteY3" fmla="*/ 6851375 h 6851375"/>
              <a:gd name="connsiteX0" fmla="*/ 0 w 4470668"/>
              <a:gd name="connsiteY0" fmla="*/ 0 h 4479235"/>
              <a:gd name="connsiteX1" fmla="*/ 4470668 w 4470668"/>
              <a:gd name="connsiteY1" fmla="*/ 19877 h 4479235"/>
              <a:gd name="connsiteX2" fmla="*/ 4468729 w 4470668"/>
              <a:gd name="connsiteY2" fmla="*/ 4479235 h 4479235"/>
              <a:gd name="connsiteX3" fmla="*/ 0 w 4470668"/>
              <a:gd name="connsiteY3" fmla="*/ 0 h 4479235"/>
              <a:gd name="connsiteX0" fmla="*/ 0 w 4470668"/>
              <a:gd name="connsiteY0" fmla="*/ 0 h 4467329"/>
              <a:gd name="connsiteX1" fmla="*/ 4470668 w 4470668"/>
              <a:gd name="connsiteY1" fmla="*/ 7971 h 4467329"/>
              <a:gd name="connsiteX2" fmla="*/ 4468729 w 4470668"/>
              <a:gd name="connsiteY2" fmla="*/ 4467329 h 4467329"/>
              <a:gd name="connsiteX3" fmla="*/ 0 w 4470668"/>
              <a:gd name="connsiteY3" fmla="*/ 0 h 4467329"/>
              <a:gd name="connsiteX0" fmla="*/ 0 w 4468774"/>
              <a:gd name="connsiteY0" fmla="*/ 1555 h 4468884"/>
              <a:gd name="connsiteX1" fmla="*/ 4463524 w 4468774"/>
              <a:gd name="connsiteY1" fmla="*/ 0 h 4468884"/>
              <a:gd name="connsiteX2" fmla="*/ 4468729 w 4468774"/>
              <a:gd name="connsiteY2" fmla="*/ 4468884 h 4468884"/>
              <a:gd name="connsiteX3" fmla="*/ 0 w 4468774"/>
              <a:gd name="connsiteY3" fmla="*/ 1555 h 4468884"/>
              <a:gd name="connsiteX0" fmla="*/ 0 w 4468798"/>
              <a:gd name="connsiteY0" fmla="*/ 0 h 4467329"/>
              <a:gd name="connsiteX1" fmla="*/ 4465905 w 4468798"/>
              <a:gd name="connsiteY1" fmla="*/ 826 h 4467329"/>
              <a:gd name="connsiteX2" fmla="*/ 4468729 w 4468798"/>
              <a:gd name="connsiteY2" fmla="*/ 4467329 h 4467329"/>
              <a:gd name="connsiteX3" fmla="*/ 0 w 4468798"/>
              <a:gd name="connsiteY3" fmla="*/ 0 h 4467329"/>
              <a:gd name="connsiteX0" fmla="*/ 0 w 4466493"/>
              <a:gd name="connsiteY0" fmla="*/ 0 h 4467329"/>
              <a:gd name="connsiteX1" fmla="*/ 4465905 w 4466493"/>
              <a:gd name="connsiteY1" fmla="*/ 826 h 4467329"/>
              <a:gd name="connsiteX2" fmla="*/ 4466347 w 4466493"/>
              <a:gd name="connsiteY2" fmla="*/ 4467329 h 4467329"/>
              <a:gd name="connsiteX3" fmla="*/ 0 w 4466493"/>
              <a:gd name="connsiteY3" fmla="*/ 0 h 4467329"/>
            </a:gdLst>
            <a:ahLst/>
            <a:cxnLst>
              <a:cxn ang="0">
                <a:pos x="connsiteX0" y="connsiteY0"/>
              </a:cxn>
              <a:cxn ang="0">
                <a:pos x="connsiteX1" y="connsiteY1"/>
              </a:cxn>
              <a:cxn ang="0">
                <a:pos x="connsiteX2" y="connsiteY2"/>
              </a:cxn>
              <a:cxn ang="0">
                <a:pos x="connsiteX3" y="connsiteY3"/>
              </a:cxn>
            </a:cxnLst>
            <a:rect l="l" t="t" r="r" b="b"/>
            <a:pathLst>
              <a:path w="4466493" h="4467329">
                <a:moveTo>
                  <a:pt x="0" y="0"/>
                </a:moveTo>
                <a:lnTo>
                  <a:pt x="4465905" y="826"/>
                </a:lnTo>
                <a:cubicBezTo>
                  <a:pt x="4465259" y="2284618"/>
                  <a:pt x="4466993" y="2183537"/>
                  <a:pt x="4466347" y="4467329"/>
                </a:cubicBezTo>
                <a:lnTo>
                  <a:pt x="0" y="0"/>
                </a:lnTo>
                <a:close/>
              </a:path>
            </a:pathLst>
          </a:custGeom>
          <a:solidFill>
            <a:srgbClr val="E6E6E6"/>
          </a:solidFill>
        </p:spPr>
        <p:txBody>
          <a:bodyPr vert="horz" lIns="0" tIns="0" rIns="1080000" bIns="0" rtlCol="0" anchor="t">
            <a:noAutofit/>
          </a:bodyPr>
          <a:lstStyle>
            <a:lvl1pPr>
              <a:defRPr lang="de-DE" dirty="0">
                <a:solidFill>
                  <a:schemeClr val="tx2"/>
                </a:solidFill>
              </a:defRPr>
            </a:lvl1pPr>
          </a:lstStyle>
          <a:p>
            <a:pPr marR="0" lvl="0" indent="0" algn="r" defTabSz="914400" eaLnBrk="1" fontAlgn="auto" latinLnBrk="0" hangingPunct="1">
              <a:spcBef>
                <a:spcPts val="0"/>
              </a:spcBef>
              <a:spcAft>
                <a:spcPts val="0"/>
              </a:spcAft>
              <a:buClrTx/>
              <a:buSzTx/>
              <a:buFontTx/>
              <a:buNone/>
              <a:tabLst/>
            </a:pPr>
            <a:r>
              <a:rPr lang="de-DE"/>
              <a:t>Bild durch Klicken auf Symbol hinzufügen</a:t>
            </a:r>
          </a:p>
        </p:txBody>
      </p:sp>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631854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8" y="900000"/>
            <a:ext cx="5808662"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0" name="Datumsplatzhalter 9">
            <a:extLst>
              <a:ext uri="{FF2B5EF4-FFF2-40B4-BE49-F238E27FC236}">
                <a16:creationId xmlns:a16="http://schemas.microsoft.com/office/drawing/2014/main" id="{91A4593F-E671-4DC1-EEE6-4E1A4E590858}"/>
              </a:ext>
            </a:extLst>
          </p:cNvPr>
          <p:cNvSpPr>
            <a:spLocks noGrp="1"/>
          </p:cNvSpPr>
          <p:nvPr>
            <p:ph type="dt" sz="half" idx="17"/>
          </p:nvPr>
        </p:nvSpPr>
        <p:spPr/>
        <p:txBody>
          <a:bodyPr/>
          <a:lstStyle/>
          <a:p>
            <a:r>
              <a:rPr lang="de-DE"/>
              <a:t>|  </a:t>
            </a:r>
            <a:fld id="{967153AF-6CCD-49E7-9D0B-825BE7D62122}" type="datetime4">
              <a:rPr lang="de-DE" smtClean="0"/>
              <a:t>12. März 2025</a:t>
            </a:fld>
            <a:endParaRPr lang="de-DE"/>
          </a:p>
        </p:txBody>
      </p:sp>
      <p:sp>
        <p:nvSpPr>
          <p:cNvPr id="11" name="Fußzeilenplatzhalter 10">
            <a:extLst>
              <a:ext uri="{FF2B5EF4-FFF2-40B4-BE49-F238E27FC236}">
                <a16:creationId xmlns:a16="http://schemas.microsoft.com/office/drawing/2014/main" id="{7E2E5529-E59A-241D-DD5C-F148ED1E79BF}"/>
              </a:ext>
            </a:extLst>
          </p:cNvPr>
          <p:cNvSpPr>
            <a:spLocks noGrp="1"/>
          </p:cNvSpPr>
          <p:nvPr>
            <p:ph type="ftr" sz="quarter" idx="18"/>
          </p:nvPr>
        </p:nvSpPr>
        <p:spPr/>
        <p:txBody>
          <a:bodyPr/>
          <a:lstStyle/>
          <a:p>
            <a:r>
              <a:rPr lang="de-DE"/>
              <a:t>|  Author  |  Title of Presentation</a:t>
            </a:r>
          </a:p>
        </p:txBody>
      </p:sp>
      <p:sp>
        <p:nvSpPr>
          <p:cNvPr id="13" name="Foliennummernplatzhalter 12">
            <a:extLst>
              <a:ext uri="{FF2B5EF4-FFF2-40B4-BE49-F238E27FC236}">
                <a16:creationId xmlns:a16="http://schemas.microsoft.com/office/drawing/2014/main" id="{F3971D6F-7D68-FC1C-6300-ADE460575B53}"/>
              </a:ext>
            </a:extLst>
          </p:cNvPr>
          <p:cNvSpPr>
            <a:spLocks noGrp="1"/>
          </p:cNvSpPr>
          <p:nvPr>
            <p:ph type="sldNum" sz="quarter" idx="19"/>
          </p:nvPr>
        </p:nvSpPr>
        <p:spPr/>
        <p:txBody>
          <a:bodyPr/>
          <a:lstStyle/>
          <a:p>
            <a:pPr marL="179388" indent="-179388"/>
            <a:fld id="{B6F15528-21DE-4FAA-801E-634DDDAF4B2B}" type="slidenum">
              <a:rPr lang="de-DE" smtClean="0"/>
              <a:pPr marL="179388" indent="-179388"/>
              <a:t>‹Nr.›</a:t>
            </a:fld>
            <a:endParaRPr lang="de-DE"/>
          </a:p>
        </p:txBody>
      </p:sp>
      <p:sp>
        <p:nvSpPr>
          <p:cNvPr id="2" name="Textplatzhalter 14">
            <a:extLst>
              <a:ext uri="{FF2B5EF4-FFF2-40B4-BE49-F238E27FC236}">
                <a16:creationId xmlns:a16="http://schemas.microsoft.com/office/drawing/2014/main" id="{4AC76D5A-C335-7432-E8B2-74D3B3FC5A34}"/>
              </a:ext>
            </a:extLst>
          </p:cNvPr>
          <p:cNvSpPr>
            <a:spLocks noGrp="1"/>
          </p:cNvSpPr>
          <p:nvPr>
            <p:ph type="body" sz="quarter" idx="16"/>
          </p:nvPr>
        </p:nvSpPr>
        <p:spPr>
          <a:xfrm>
            <a:off x="287338" y="1798320"/>
            <a:ext cx="7200000"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31636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BILD 02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720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8" y="900000"/>
            <a:ext cx="7200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2" name="Bildplatzhalter 2">
            <a:extLst>
              <a:ext uri="{FF2B5EF4-FFF2-40B4-BE49-F238E27FC236}">
                <a16:creationId xmlns:a16="http://schemas.microsoft.com/office/drawing/2014/main" id="{1347A154-E298-447B-03B6-C3162D22B5A2}"/>
              </a:ext>
            </a:extLst>
          </p:cNvPr>
          <p:cNvSpPr>
            <a:spLocks noGrp="1" noChangeAspect="1"/>
          </p:cNvSpPr>
          <p:nvPr>
            <p:ph type="pic" sz="quarter" idx="14" hasCustomPrompt="1"/>
          </p:nvPr>
        </p:nvSpPr>
        <p:spPr>
          <a:xfrm>
            <a:off x="5333518" y="0"/>
            <a:ext cx="6858482" cy="6858000"/>
          </a:xfrm>
          <a:custGeom>
            <a:avLst/>
            <a:gdLst>
              <a:gd name="connsiteX0" fmla="*/ 0 w 2789238"/>
              <a:gd name="connsiteY0" fmla="*/ 2789238 h 2789238"/>
              <a:gd name="connsiteX1" fmla="*/ 1394619 w 2789238"/>
              <a:gd name="connsiteY1" fmla="*/ 0 h 2789238"/>
              <a:gd name="connsiteX2" fmla="*/ 2789238 w 2789238"/>
              <a:gd name="connsiteY2" fmla="*/ 2789238 h 2789238"/>
              <a:gd name="connsiteX3" fmla="*/ 0 w 2789238"/>
              <a:gd name="connsiteY3" fmla="*/ 2789238 h 2789238"/>
              <a:gd name="connsiteX0" fmla="*/ 0 w 2789238"/>
              <a:gd name="connsiteY0" fmla="*/ 2789238 h 2789238"/>
              <a:gd name="connsiteX1" fmla="*/ 2789079 w 2789238"/>
              <a:gd name="connsiteY1" fmla="*/ 0 h 2789238"/>
              <a:gd name="connsiteX2" fmla="*/ 2789238 w 2789238"/>
              <a:gd name="connsiteY2" fmla="*/ 2789238 h 2789238"/>
              <a:gd name="connsiteX3" fmla="*/ 0 w 2789238"/>
              <a:gd name="connsiteY3" fmla="*/ 2789238 h 2789238"/>
            </a:gdLst>
            <a:ahLst/>
            <a:cxnLst>
              <a:cxn ang="0">
                <a:pos x="connsiteX0" y="connsiteY0"/>
              </a:cxn>
              <a:cxn ang="0">
                <a:pos x="connsiteX1" y="connsiteY1"/>
              </a:cxn>
              <a:cxn ang="0">
                <a:pos x="connsiteX2" y="connsiteY2"/>
              </a:cxn>
              <a:cxn ang="0">
                <a:pos x="connsiteX3" y="connsiteY3"/>
              </a:cxn>
            </a:cxnLst>
            <a:rect l="l" t="t" r="r" b="b"/>
            <a:pathLst>
              <a:path w="2789238" h="2789238">
                <a:moveTo>
                  <a:pt x="0" y="2789238"/>
                </a:moveTo>
                <a:lnTo>
                  <a:pt x="2789079" y="0"/>
                </a:lnTo>
                <a:lnTo>
                  <a:pt x="2789238" y="2789238"/>
                </a:lnTo>
                <a:lnTo>
                  <a:pt x="0" y="2789238"/>
                </a:lnTo>
                <a:close/>
              </a:path>
            </a:pathLst>
          </a:custGeom>
          <a:solidFill>
            <a:srgbClr val="E6E6E6"/>
          </a:solidFill>
        </p:spPr>
        <p:txBody>
          <a:bodyPr vert="horz" lIns="0" tIns="0" rIns="1080000" bIns="0" rtlCol="0" anchor="ctr">
            <a:noAutofit/>
          </a:bodyPr>
          <a:lstStyle>
            <a:lvl1pPr>
              <a:defRPr lang="de-DE" dirty="0">
                <a:solidFill>
                  <a:schemeClr val="tx2"/>
                </a:solidFill>
              </a:defRPr>
            </a:lvl1pPr>
          </a:lstStyle>
          <a:p>
            <a:pPr marR="0" lvl="0" indent="0" algn="r" defTabSz="914400" eaLnBrk="1" fontAlgn="auto" latinLnBrk="0" hangingPunct="1">
              <a:spcBef>
                <a:spcPts val="0"/>
              </a:spcBef>
              <a:spcAft>
                <a:spcPts val="0"/>
              </a:spcAft>
              <a:buClrTx/>
              <a:buSzTx/>
              <a:buFontTx/>
              <a:buNone/>
              <a:tabLst/>
            </a:pPr>
            <a:r>
              <a:rPr lang="de-DE"/>
              <a:t>	</a:t>
            </a:r>
          </a:p>
          <a:p>
            <a:pPr marR="0" lvl="0" indent="0" algn="r" defTabSz="914400" eaLnBrk="1" fontAlgn="auto" latinLnBrk="0" hangingPunct="1">
              <a:spcBef>
                <a:spcPts val="0"/>
              </a:spcBef>
              <a:spcAft>
                <a:spcPts val="0"/>
              </a:spcAft>
              <a:buClrTx/>
              <a:buSzTx/>
              <a:buFontTx/>
              <a:buNone/>
              <a:tabLst/>
            </a:pPr>
            <a:endParaRPr lang="de-DE"/>
          </a:p>
          <a:p>
            <a:pPr marR="0" lvl="0" indent="0" algn="r" defTabSz="914400" eaLnBrk="1" fontAlgn="auto" latinLnBrk="0" hangingPunct="1">
              <a:spcBef>
                <a:spcPts val="0"/>
              </a:spcBef>
              <a:spcAft>
                <a:spcPts val="0"/>
              </a:spcAft>
              <a:buClrTx/>
              <a:buSzTx/>
              <a:buFontTx/>
              <a:buNone/>
              <a:tabLst/>
            </a:pPr>
            <a:endParaRPr lang="de-DE"/>
          </a:p>
          <a:p>
            <a:pPr marR="0" lvl="0" indent="0" algn="r" defTabSz="914400" eaLnBrk="1" fontAlgn="auto" latinLnBrk="0" hangingPunct="1">
              <a:spcBef>
                <a:spcPts val="0"/>
              </a:spcBef>
              <a:spcAft>
                <a:spcPts val="0"/>
              </a:spcAft>
              <a:buClrTx/>
              <a:buSzTx/>
              <a:buFontTx/>
              <a:buNone/>
              <a:tabLst/>
            </a:pPr>
            <a:r>
              <a:rPr lang="de-DE"/>
              <a:t>Bild einfügen</a:t>
            </a:r>
          </a:p>
          <a:p>
            <a:pPr marR="0" lvl="0" indent="0" algn="r" defTabSz="914400" eaLnBrk="1" fontAlgn="auto" latinLnBrk="0" hangingPunct="1">
              <a:spcBef>
                <a:spcPts val="0"/>
              </a:spcBef>
              <a:spcAft>
                <a:spcPts val="0"/>
              </a:spcAft>
              <a:buClrTx/>
              <a:buSzTx/>
              <a:buFontTx/>
              <a:buNone/>
              <a:tabLst/>
            </a:pPr>
            <a:endParaRPr lang="de-DE"/>
          </a:p>
        </p:txBody>
      </p:sp>
      <p:sp>
        <p:nvSpPr>
          <p:cNvPr id="6" name="Freihandform: Form 5">
            <a:extLst>
              <a:ext uri="{FF2B5EF4-FFF2-40B4-BE49-F238E27FC236}">
                <a16:creationId xmlns:a16="http://schemas.microsoft.com/office/drawing/2014/main" id="{3068ED84-C34D-739E-4DB8-EA1C0D7CDB2F}"/>
              </a:ext>
            </a:extLst>
          </p:cNvPr>
          <p:cNvSpPr/>
          <p:nvPr userDrawn="1"/>
        </p:nvSpPr>
        <p:spPr>
          <a:xfrm>
            <a:off x="9540622" y="587795"/>
            <a:ext cx="681181" cy="681181"/>
          </a:xfrm>
          <a:custGeom>
            <a:avLst/>
            <a:gdLst>
              <a:gd name="connsiteX0" fmla="*/ 681181 w 681181"/>
              <a:gd name="connsiteY0" fmla="*/ 0 h 681181"/>
              <a:gd name="connsiteX1" fmla="*/ 0 w 681181"/>
              <a:gd name="connsiteY1" fmla="*/ 0 h 681181"/>
              <a:gd name="connsiteX2" fmla="*/ 0 w 681181"/>
              <a:gd name="connsiteY2" fmla="*/ 681181 h 681181"/>
              <a:gd name="connsiteX3" fmla="*/ 681181 w 681181"/>
              <a:gd name="connsiteY3" fmla="*/ 0 h 681181"/>
            </a:gdLst>
            <a:ahLst/>
            <a:cxnLst>
              <a:cxn ang="0">
                <a:pos x="connsiteX0" y="connsiteY0"/>
              </a:cxn>
              <a:cxn ang="0">
                <a:pos x="connsiteX1" y="connsiteY1"/>
              </a:cxn>
              <a:cxn ang="0">
                <a:pos x="connsiteX2" y="connsiteY2"/>
              </a:cxn>
              <a:cxn ang="0">
                <a:pos x="connsiteX3" y="connsiteY3"/>
              </a:cxn>
            </a:cxnLst>
            <a:rect l="l" t="t" r="r" b="b"/>
            <a:pathLst>
              <a:path w="681181" h="681181">
                <a:moveTo>
                  <a:pt x="681181" y="0"/>
                </a:moveTo>
                <a:lnTo>
                  <a:pt x="0" y="0"/>
                </a:lnTo>
                <a:lnTo>
                  <a:pt x="0" y="681181"/>
                </a:lnTo>
                <a:lnTo>
                  <a:pt x="681181" y="0"/>
                </a:lnTo>
                <a:close/>
              </a:path>
            </a:pathLst>
          </a:custGeom>
          <a:solidFill>
            <a:schemeClr val="accent3"/>
          </a:solidFill>
          <a:ln w="13996" cap="flat">
            <a:noFill/>
            <a:prstDash val="solid"/>
            <a:miter/>
          </a:ln>
        </p:spPr>
        <p:txBody>
          <a:bodyPr rtlCol="0" anchor="ctr"/>
          <a:lstStyle/>
          <a:p>
            <a:endParaRPr lang="de-DE"/>
          </a:p>
        </p:txBody>
      </p:sp>
      <p:sp>
        <p:nvSpPr>
          <p:cNvPr id="8" name="Freihandform: Form 7">
            <a:extLst>
              <a:ext uri="{FF2B5EF4-FFF2-40B4-BE49-F238E27FC236}">
                <a16:creationId xmlns:a16="http://schemas.microsoft.com/office/drawing/2014/main" id="{354E15F1-409B-A035-0940-0EB624B04AF6}"/>
              </a:ext>
            </a:extLst>
          </p:cNvPr>
          <p:cNvSpPr/>
          <p:nvPr userDrawn="1"/>
        </p:nvSpPr>
        <p:spPr>
          <a:xfrm>
            <a:off x="10400011" y="435231"/>
            <a:ext cx="681041" cy="681181"/>
          </a:xfrm>
          <a:custGeom>
            <a:avLst/>
            <a:gdLst>
              <a:gd name="connsiteX0" fmla="*/ 681041 w 681041"/>
              <a:gd name="connsiteY0" fmla="*/ 0 h 681181"/>
              <a:gd name="connsiteX1" fmla="*/ 0 w 681041"/>
              <a:gd name="connsiteY1" fmla="*/ 0 h 681181"/>
              <a:gd name="connsiteX2" fmla="*/ 0 w 681041"/>
              <a:gd name="connsiteY2" fmla="*/ 681181 h 681181"/>
              <a:gd name="connsiteX3" fmla="*/ 681041 w 681041"/>
              <a:gd name="connsiteY3" fmla="*/ 0 h 681181"/>
            </a:gdLst>
            <a:ahLst/>
            <a:cxnLst>
              <a:cxn ang="0">
                <a:pos x="connsiteX0" y="connsiteY0"/>
              </a:cxn>
              <a:cxn ang="0">
                <a:pos x="connsiteX1" y="connsiteY1"/>
              </a:cxn>
              <a:cxn ang="0">
                <a:pos x="connsiteX2" y="connsiteY2"/>
              </a:cxn>
              <a:cxn ang="0">
                <a:pos x="connsiteX3" y="connsiteY3"/>
              </a:cxn>
            </a:cxnLst>
            <a:rect l="l" t="t" r="r" b="b"/>
            <a:pathLst>
              <a:path w="681041" h="681181">
                <a:moveTo>
                  <a:pt x="681041" y="0"/>
                </a:moveTo>
                <a:lnTo>
                  <a:pt x="0" y="0"/>
                </a:lnTo>
                <a:lnTo>
                  <a:pt x="0" y="681181"/>
                </a:lnTo>
                <a:lnTo>
                  <a:pt x="681041" y="0"/>
                </a:lnTo>
                <a:close/>
              </a:path>
            </a:pathLst>
          </a:custGeom>
          <a:solidFill>
            <a:schemeClr val="bg2"/>
          </a:solidFill>
          <a:ln w="13996" cap="flat">
            <a:noFill/>
            <a:prstDash val="solid"/>
            <a:miter/>
          </a:ln>
        </p:spPr>
        <p:txBody>
          <a:bodyPr rtlCol="0" anchor="ctr"/>
          <a:lstStyle/>
          <a:p>
            <a:endParaRPr lang="de-DE"/>
          </a:p>
        </p:txBody>
      </p:sp>
      <p:sp>
        <p:nvSpPr>
          <p:cNvPr id="9" name="Datumsplatzhalter 8">
            <a:extLst>
              <a:ext uri="{FF2B5EF4-FFF2-40B4-BE49-F238E27FC236}">
                <a16:creationId xmlns:a16="http://schemas.microsoft.com/office/drawing/2014/main" id="{01F7EE6F-6747-0DF5-69D9-4EC660DCBDB2}"/>
              </a:ext>
            </a:extLst>
          </p:cNvPr>
          <p:cNvSpPr>
            <a:spLocks noGrp="1"/>
          </p:cNvSpPr>
          <p:nvPr>
            <p:ph type="dt" sz="half" idx="17"/>
          </p:nvPr>
        </p:nvSpPr>
        <p:spPr/>
        <p:txBody>
          <a:bodyPr/>
          <a:lstStyle/>
          <a:p>
            <a:r>
              <a:rPr lang="de-DE"/>
              <a:t>|  </a:t>
            </a:r>
            <a:fld id="{8DB317D5-5A8C-4090-B4F2-AE324FA6644F}" type="datetime4">
              <a:rPr lang="de-DE" smtClean="0"/>
              <a:t>12. März 2025</a:t>
            </a:fld>
            <a:endParaRPr lang="de-DE"/>
          </a:p>
        </p:txBody>
      </p:sp>
      <p:sp>
        <p:nvSpPr>
          <p:cNvPr id="10" name="Fußzeilenplatzhalter 9">
            <a:extLst>
              <a:ext uri="{FF2B5EF4-FFF2-40B4-BE49-F238E27FC236}">
                <a16:creationId xmlns:a16="http://schemas.microsoft.com/office/drawing/2014/main" id="{64B6ED15-7241-8A9B-A3A1-5A73B5B27A76}"/>
              </a:ext>
            </a:extLst>
          </p:cNvPr>
          <p:cNvSpPr>
            <a:spLocks noGrp="1"/>
          </p:cNvSpPr>
          <p:nvPr>
            <p:ph type="ftr" sz="quarter" idx="18"/>
          </p:nvPr>
        </p:nvSpPr>
        <p:spPr/>
        <p:txBody>
          <a:bodyPr/>
          <a:lstStyle/>
          <a:p>
            <a:r>
              <a:rPr lang="de-DE"/>
              <a:t>|  Author  |  Title of Presentation</a:t>
            </a:r>
          </a:p>
        </p:txBody>
      </p:sp>
      <p:sp>
        <p:nvSpPr>
          <p:cNvPr id="11" name="Foliennummernplatzhalter 10">
            <a:extLst>
              <a:ext uri="{FF2B5EF4-FFF2-40B4-BE49-F238E27FC236}">
                <a16:creationId xmlns:a16="http://schemas.microsoft.com/office/drawing/2014/main" id="{BDD1021B-3ADE-3417-8C4A-BE05E035AF92}"/>
              </a:ext>
            </a:extLst>
          </p:cNvPr>
          <p:cNvSpPr>
            <a:spLocks noGrp="1"/>
          </p:cNvSpPr>
          <p:nvPr>
            <p:ph type="sldNum" sz="quarter" idx="19"/>
          </p:nvPr>
        </p:nvSpPr>
        <p:spPr/>
        <p:txBody>
          <a:bodyPr/>
          <a:lstStyle/>
          <a:p>
            <a:pPr marL="179388" indent="-179388"/>
            <a:fld id="{B6F15528-21DE-4FAA-801E-634DDDAF4B2B}" type="slidenum">
              <a:rPr lang="de-DE" smtClean="0"/>
              <a:pPr marL="179388" indent="-179388"/>
              <a:t>‹Nr.›</a:t>
            </a:fld>
            <a:endParaRPr lang="de-DE"/>
          </a:p>
        </p:txBody>
      </p:sp>
      <p:sp>
        <p:nvSpPr>
          <p:cNvPr id="3" name="Textplatzhalter 14">
            <a:extLst>
              <a:ext uri="{FF2B5EF4-FFF2-40B4-BE49-F238E27FC236}">
                <a16:creationId xmlns:a16="http://schemas.microsoft.com/office/drawing/2014/main" id="{95261555-E17C-1910-515B-0A4CFD62AA06}"/>
              </a:ext>
            </a:extLst>
          </p:cNvPr>
          <p:cNvSpPr>
            <a:spLocks noGrp="1"/>
          </p:cNvSpPr>
          <p:nvPr>
            <p:ph type="body" sz="quarter" idx="16"/>
          </p:nvPr>
        </p:nvSpPr>
        <p:spPr>
          <a:xfrm>
            <a:off x="287338" y="1800224"/>
            <a:ext cx="7200000" cy="459022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36608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BILD 02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720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8" y="900000"/>
            <a:ext cx="7200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2" name="Bildplatzhalter 2">
            <a:extLst>
              <a:ext uri="{FF2B5EF4-FFF2-40B4-BE49-F238E27FC236}">
                <a16:creationId xmlns:a16="http://schemas.microsoft.com/office/drawing/2014/main" id="{1347A154-E298-447B-03B6-C3162D22B5A2}"/>
              </a:ext>
            </a:extLst>
          </p:cNvPr>
          <p:cNvSpPr>
            <a:spLocks noGrp="1" noChangeAspect="1"/>
          </p:cNvSpPr>
          <p:nvPr>
            <p:ph type="pic" sz="quarter" idx="14" hasCustomPrompt="1"/>
          </p:nvPr>
        </p:nvSpPr>
        <p:spPr>
          <a:xfrm>
            <a:off x="5333518" y="0"/>
            <a:ext cx="6858482" cy="6858000"/>
          </a:xfrm>
          <a:custGeom>
            <a:avLst/>
            <a:gdLst>
              <a:gd name="connsiteX0" fmla="*/ 0 w 2789238"/>
              <a:gd name="connsiteY0" fmla="*/ 2789238 h 2789238"/>
              <a:gd name="connsiteX1" fmla="*/ 1394619 w 2789238"/>
              <a:gd name="connsiteY1" fmla="*/ 0 h 2789238"/>
              <a:gd name="connsiteX2" fmla="*/ 2789238 w 2789238"/>
              <a:gd name="connsiteY2" fmla="*/ 2789238 h 2789238"/>
              <a:gd name="connsiteX3" fmla="*/ 0 w 2789238"/>
              <a:gd name="connsiteY3" fmla="*/ 2789238 h 2789238"/>
              <a:gd name="connsiteX0" fmla="*/ 0 w 2789238"/>
              <a:gd name="connsiteY0" fmla="*/ 2789238 h 2789238"/>
              <a:gd name="connsiteX1" fmla="*/ 2789079 w 2789238"/>
              <a:gd name="connsiteY1" fmla="*/ 0 h 2789238"/>
              <a:gd name="connsiteX2" fmla="*/ 2789238 w 2789238"/>
              <a:gd name="connsiteY2" fmla="*/ 2789238 h 2789238"/>
              <a:gd name="connsiteX3" fmla="*/ 0 w 2789238"/>
              <a:gd name="connsiteY3" fmla="*/ 2789238 h 2789238"/>
            </a:gdLst>
            <a:ahLst/>
            <a:cxnLst>
              <a:cxn ang="0">
                <a:pos x="connsiteX0" y="connsiteY0"/>
              </a:cxn>
              <a:cxn ang="0">
                <a:pos x="connsiteX1" y="connsiteY1"/>
              </a:cxn>
              <a:cxn ang="0">
                <a:pos x="connsiteX2" y="connsiteY2"/>
              </a:cxn>
              <a:cxn ang="0">
                <a:pos x="connsiteX3" y="connsiteY3"/>
              </a:cxn>
            </a:cxnLst>
            <a:rect l="l" t="t" r="r" b="b"/>
            <a:pathLst>
              <a:path w="2789238" h="2789238">
                <a:moveTo>
                  <a:pt x="0" y="2789238"/>
                </a:moveTo>
                <a:lnTo>
                  <a:pt x="2789079" y="0"/>
                </a:lnTo>
                <a:lnTo>
                  <a:pt x="2789238" y="2789238"/>
                </a:lnTo>
                <a:lnTo>
                  <a:pt x="0" y="2789238"/>
                </a:lnTo>
                <a:close/>
              </a:path>
            </a:pathLst>
          </a:custGeom>
          <a:solidFill>
            <a:srgbClr val="E6E6E6"/>
          </a:solidFill>
        </p:spPr>
        <p:txBody>
          <a:bodyPr rIns="1080000" anchor="ctr"/>
          <a:lstStyle>
            <a:lvl1pPr algn="r">
              <a:defRPr>
                <a:solidFill>
                  <a:schemeClr val="tx2"/>
                </a:solidFill>
              </a:defRPr>
            </a:lvl1pPr>
          </a:lstStyle>
          <a:p>
            <a:pPr marL="0" marR="0" lvl="0" indent="0" algn="r" defTabSz="914400" eaLnBrk="1" fontAlgn="auto" latinLnBrk="0" hangingPunct="1">
              <a:lnSpc>
                <a:spcPct val="120000"/>
              </a:lnSpc>
              <a:spcBef>
                <a:spcPts val="0"/>
              </a:spcBef>
              <a:spcAft>
                <a:spcPts val="0"/>
              </a:spcAft>
              <a:buClrTx/>
              <a:buSzTx/>
              <a:buFontTx/>
              <a:buNone/>
              <a:tabLst/>
              <a:defRPr/>
            </a:pPr>
            <a:r>
              <a:rPr lang="de-DE"/>
              <a:t>	</a:t>
            </a:r>
          </a:p>
          <a:p>
            <a:pPr marL="0" marR="0" lvl="0" indent="0" algn="r" defTabSz="914400" eaLnBrk="1" fontAlgn="auto" latinLnBrk="0" hangingPunct="1">
              <a:lnSpc>
                <a:spcPct val="120000"/>
              </a:lnSpc>
              <a:spcBef>
                <a:spcPts val="0"/>
              </a:spcBef>
              <a:spcAft>
                <a:spcPts val="0"/>
              </a:spcAft>
              <a:buClrTx/>
              <a:buSzTx/>
              <a:buFontTx/>
              <a:buNone/>
              <a:tabLst/>
              <a:defRPr/>
            </a:pPr>
            <a:endParaRPr lang="de-DE"/>
          </a:p>
          <a:p>
            <a:pPr marL="0" marR="0" lvl="0" indent="0" algn="r" defTabSz="914400" eaLnBrk="1" fontAlgn="auto" latinLnBrk="0" hangingPunct="1">
              <a:lnSpc>
                <a:spcPct val="120000"/>
              </a:lnSpc>
              <a:spcBef>
                <a:spcPts val="0"/>
              </a:spcBef>
              <a:spcAft>
                <a:spcPts val="0"/>
              </a:spcAft>
              <a:buClrTx/>
              <a:buSzTx/>
              <a:buFontTx/>
              <a:buNone/>
              <a:tabLst/>
              <a:defRPr/>
            </a:pPr>
            <a:endParaRPr lang="de-DE"/>
          </a:p>
          <a:p>
            <a:pPr marL="0" marR="0" lvl="0" indent="0" algn="r" defTabSz="914400" eaLnBrk="1" fontAlgn="auto" latinLnBrk="0" hangingPunct="1">
              <a:lnSpc>
                <a:spcPct val="120000"/>
              </a:lnSpc>
              <a:spcBef>
                <a:spcPts val="0"/>
              </a:spcBef>
              <a:spcAft>
                <a:spcPts val="0"/>
              </a:spcAft>
              <a:buClrTx/>
              <a:buSzTx/>
              <a:buFontTx/>
              <a:buNone/>
              <a:tabLst/>
              <a:defRPr/>
            </a:pPr>
            <a:r>
              <a:rPr lang="de-DE"/>
              <a:t>Bild einfügen</a:t>
            </a:r>
          </a:p>
          <a:p>
            <a:endParaRPr lang="de-DE"/>
          </a:p>
        </p:txBody>
      </p:sp>
      <p:sp>
        <p:nvSpPr>
          <p:cNvPr id="8" name="Freihandform: Form 7">
            <a:extLst>
              <a:ext uri="{FF2B5EF4-FFF2-40B4-BE49-F238E27FC236}">
                <a16:creationId xmlns:a16="http://schemas.microsoft.com/office/drawing/2014/main" id="{2DC401F4-3703-9F5E-2CCF-7A04DF7A152B}"/>
              </a:ext>
            </a:extLst>
          </p:cNvPr>
          <p:cNvSpPr/>
          <p:nvPr/>
        </p:nvSpPr>
        <p:spPr>
          <a:xfrm>
            <a:off x="9632650" y="864000"/>
            <a:ext cx="681181" cy="681181"/>
          </a:xfrm>
          <a:custGeom>
            <a:avLst/>
            <a:gdLst>
              <a:gd name="connsiteX0" fmla="*/ 681181 w 681181"/>
              <a:gd name="connsiteY0" fmla="*/ 0 h 681181"/>
              <a:gd name="connsiteX1" fmla="*/ 0 w 681181"/>
              <a:gd name="connsiteY1" fmla="*/ 0 h 681181"/>
              <a:gd name="connsiteX2" fmla="*/ 0 w 681181"/>
              <a:gd name="connsiteY2" fmla="*/ 681181 h 681181"/>
              <a:gd name="connsiteX3" fmla="*/ 681181 w 681181"/>
              <a:gd name="connsiteY3" fmla="*/ 0 h 681181"/>
            </a:gdLst>
            <a:ahLst/>
            <a:cxnLst>
              <a:cxn ang="0">
                <a:pos x="connsiteX0" y="connsiteY0"/>
              </a:cxn>
              <a:cxn ang="0">
                <a:pos x="connsiteX1" y="connsiteY1"/>
              </a:cxn>
              <a:cxn ang="0">
                <a:pos x="connsiteX2" y="connsiteY2"/>
              </a:cxn>
              <a:cxn ang="0">
                <a:pos x="connsiteX3" y="connsiteY3"/>
              </a:cxn>
            </a:cxnLst>
            <a:rect l="l" t="t" r="r" b="b"/>
            <a:pathLst>
              <a:path w="681181" h="681181">
                <a:moveTo>
                  <a:pt x="681181" y="0"/>
                </a:moveTo>
                <a:lnTo>
                  <a:pt x="0" y="0"/>
                </a:lnTo>
                <a:lnTo>
                  <a:pt x="0" y="681181"/>
                </a:lnTo>
                <a:lnTo>
                  <a:pt x="681181" y="0"/>
                </a:lnTo>
                <a:close/>
              </a:path>
            </a:pathLst>
          </a:custGeom>
          <a:solidFill>
            <a:schemeClr val="accent3"/>
          </a:solidFill>
          <a:ln w="13996" cap="flat">
            <a:noFill/>
            <a:prstDash val="solid"/>
            <a:miter/>
          </a:ln>
        </p:spPr>
        <p:txBody>
          <a:bodyPr rtlCol="0" anchor="ctr"/>
          <a:lstStyle/>
          <a:p>
            <a:endParaRPr lang="de-DE"/>
          </a:p>
        </p:txBody>
      </p:sp>
      <p:sp>
        <p:nvSpPr>
          <p:cNvPr id="9" name="Freihandform: Form 8">
            <a:extLst>
              <a:ext uri="{FF2B5EF4-FFF2-40B4-BE49-F238E27FC236}">
                <a16:creationId xmlns:a16="http://schemas.microsoft.com/office/drawing/2014/main" id="{F506174C-72C0-5285-BA6B-32E8178A1A31}"/>
              </a:ext>
            </a:extLst>
          </p:cNvPr>
          <p:cNvSpPr/>
          <p:nvPr/>
        </p:nvSpPr>
        <p:spPr>
          <a:xfrm>
            <a:off x="10597320" y="435231"/>
            <a:ext cx="681041" cy="681181"/>
          </a:xfrm>
          <a:custGeom>
            <a:avLst/>
            <a:gdLst>
              <a:gd name="connsiteX0" fmla="*/ 681041 w 681041"/>
              <a:gd name="connsiteY0" fmla="*/ 0 h 681181"/>
              <a:gd name="connsiteX1" fmla="*/ 0 w 681041"/>
              <a:gd name="connsiteY1" fmla="*/ 0 h 681181"/>
              <a:gd name="connsiteX2" fmla="*/ 0 w 681041"/>
              <a:gd name="connsiteY2" fmla="*/ 681181 h 681181"/>
              <a:gd name="connsiteX3" fmla="*/ 681041 w 681041"/>
              <a:gd name="connsiteY3" fmla="*/ 0 h 681181"/>
            </a:gdLst>
            <a:ahLst/>
            <a:cxnLst>
              <a:cxn ang="0">
                <a:pos x="connsiteX0" y="connsiteY0"/>
              </a:cxn>
              <a:cxn ang="0">
                <a:pos x="connsiteX1" y="connsiteY1"/>
              </a:cxn>
              <a:cxn ang="0">
                <a:pos x="connsiteX2" y="connsiteY2"/>
              </a:cxn>
              <a:cxn ang="0">
                <a:pos x="connsiteX3" y="connsiteY3"/>
              </a:cxn>
            </a:cxnLst>
            <a:rect l="l" t="t" r="r" b="b"/>
            <a:pathLst>
              <a:path w="681041" h="681181">
                <a:moveTo>
                  <a:pt x="681041" y="0"/>
                </a:moveTo>
                <a:lnTo>
                  <a:pt x="0" y="0"/>
                </a:lnTo>
                <a:lnTo>
                  <a:pt x="0" y="681181"/>
                </a:lnTo>
                <a:lnTo>
                  <a:pt x="681041" y="0"/>
                </a:lnTo>
                <a:close/>
              </a:path>
            </a:pathLst>
          </a:custGeom>
          <a:solidFill>
            <a:schemeClr val="bg1"/>
          </a:solidFill>
          <a:ln w="13996" cap="flat">
            <a:noFill/>
            <a:prstDash val="solid"/>
            <a:miter/>
          </a:ln>
        </p:spPr>
        <p:txBody>
          <a:bodyPr rtlCol="0" anchor="ctr"/>
          <a:lstStyle/>
          <a:p>
            <a:endParaRPr lang="de-DE"/>
          </a:p>
        </p:txBody>
      </p:sp>
      <p:sp>
        <p:nvSpPr>
          <p:cNvPr id="6" name="Datumsplatzhalter 5">
            <a:extLst>
              <a:ext uri="{FF2B5EF4-FFF2-40B4-BE49-F238E27FC236}">
                <a16:creationId xmlns:a16="http://schemas.microsoft.com/office/drawing/2014/main" id="{AEE74FBA-E25A-499D-853A-F551C82A1FC6}"/>
              </a:ext>
            </a:extLst>
          </p:cNvPr>
          <p:cNvSpPr>
            <a:spLocks noGrp="1"/>
          </p:cNvSpPr>
          <p:nvPr>
            <p:ph type="dt" sz="half" idx="17"/>
          </p:nvPr>
        </p:nvSpPr>
        <p:spPr/>
        <p:txBody>
          <a:bodyPr/>
          <a:lstStyle/>
          <a:p>
            <a:r>
              <a:rPr lang="de-DE"/>
              <a:t>|  </a:t>
            </a:r>
            <a:fld id="{05265E06-6C7B-4F1B-AB9D-9AC50A7C1DA0}" type="datetime4">
              <a:rPr lang="de-DE" smtClean="0"/>
              <a:t>12. März 2025</a:t>
            </a:fld>
            <a:endParaRPr lang="de-DE"/>
          </a:p>
        </p:txBody>
      </p:sp>
      <p:sp>
        <p:nvSpPr>
          <p:cNvPr id="10" name="Fußzeilenplatzhalter 9">
            <a:extLst>
              <a:ext uri="{FF2B5EF4-FFF2-40B4-BE49-F238E27FC236}">
                <a16:creationId xmlns:a16="http://schemas.microsoft.com/office/drawing/2014/main" id="{AFD540AA-7900-BB18-68B3-C01FC6044E3A}"/>
              </a:ext>
            </a:extLst>
          </p:cNvPr>
          <p:cNvSpPr>
            <a:spLocks noGrp="1"/>
          </p:cNvSpPr>
          <p:nvPr>
            <p:ph type="ftr" sz="quarter" idx="18"/>
          </p:nvPr>
        </p:nvSpPr>
        <p:spPr/>
        <p:txBody>
          <a:bodyPr/>
          <a:lstStyle/>
          <a:p>
            <a:r>
              <a:rPr lang="de-DE"/>
              <a:t>|  Author  |  Title of Presentation</a:t>
            </a:r>
          </a:p>
        </p:txBody>
      </p:sp>
      <p:sp>
        <p:nvSpPr>
          <p:cNvPr id="11" name="Foliennummernplatzhalter 10">
            <a:extLst>
              <a:ext uri="{FF2B5EF4-FFF2-40B4-BE49-F238E27FC236}">
                <a16:creationId xmlns:a16="http://schemas.microsoft.com/office/drawing/2014/main" id="{A0796CE2-2696-CC1D-04A3-C9E2E65746FB}"/>
              </a:ext>
            </a:extLst>
          </p:cNvPr>
          <p:cNvSpPr>
            <a:spLocks noGrp="1"/>
          </p:cNvSpPr>
          <p:nvPr>
            <p:ph type="sldNum" sz="quarter" idx="19"/>
          </p:nvPr>
        </p:nvSpPr>
        <p:spPr/>
        <p:txBody>
          <a:bodyPr/>
          <a:lstStyle/>
          <a:p>
            <a:pPr marL="179388" indent="-179388"/>
            <a:fld id="{B6F15528-21DE-4FAA-801E-634DDDAF4B2B}" type="slidenum">
              <a:rPr lang="de-DE" smtClean="0"/>
              <a:pPr marL="179388" indent="-179388"/>
              <a:t>‹Nr.›</a:t>
            </a:fld>
            <a:endParaRPr lang="de-DE"/>
          </a:p>
        </p:txBody>
      </p:sp>
      <p:sp>
        <p:nvSpPr>
          <p:cNvPr id="3" name="Textplatzhalter 14">
            <a:extLst>
              <a:ext uri="{FF2B5EF4-FFF2-40B4-BE49-F238E27FC236}">
                <a16:creationId xmlns:a16="http://schemas.microsoft.com/office/drawing/2014/main" id="{4FFED5FE-6171-065B-6552-91015AE3BB5A}"/>
              </a:ext>
            </a:extLst>
          </p:cNvPr>
          <p:cNvSpPr>
            <a:spLocks noGrp="1"/>
          </p:cNvSpPr>
          <p:nvPr>
            <p:ph type="body" sz="quarter" idx="16"/>
          </p:nvPr>
        </p:nvSpPr>
        <p:spPr>
          <a:xfrm>
            <a:off x="287338" y="1800224"/>
            <a:ext cx="7200000" cy="459022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39979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BILD 03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6912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6912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8" name="Bildplatzhalter 7">
            <a:extLst>
              <a:ext uri="{FF2B5EF4-FFF2-40B4-BE49-F238E27FC236}">
                <a16:creationId xmlns:a16="http://schemas.microsoft.com/office/drawing/2014/main" id="{BCB85955-6659-00C3-C8FD-19B5DFE5853D}"/>
              </a:ext>
            </a:extLst>
          </p:cNvPr>
          <p:cNvSpPr>
            <a:spLocks noGrp="1"/>
          </p:cNvSpPr>
          <p:nvPr>
            <p:ph type="pic" sz="quarter" idx="17"/>
          </p:nvPr>
        </p:nvSpPr>
        <p:spPr>
          <a:xfrm>
            <a:off x="7872000" y="0"/>
            <a:ext cx="4320000" cy="6858000"/>
          </a:xfrm>
          <a:solidFill>
            <a:srgbClr val="E6E6E6"/>
          </a:solidFill>
        </p:spPr>
        <p:txBody>
          <a:bodyPr/>
          <a:lstStyle>
            <a:lvl1pPr>
              <a:defRPr>
                <a:solidFill>
                  <a:schemeClr val="tx2"/>
                </a:solidFill>
              </a:defRPr>
            </a:lvl1pPr>
          </a:lstStyle>
          <a:p>
            <a:r>
              <a:rPr lang="de-DE"/>
              <a:t>Bild durch Klicken auf Symbol hinzufügen</a:t>
            </a:r>
          </a:p>
        </p:txBody>
      </p:sp>
      <p:sp>
        <p:nvSpPr>
          <p:cNvPr id="5" name="Datumsplatzhalter 4">
            <a:extLst>
              <a:ext uri="{FF2B5EF4-FFF2-40B4-BE49-F238E27FC236}">
                <a16:creationId xmlns:a16="http://schemas.microsoft.com/office/drawing/2014/main" id="{C59393C7-9005-8F4A-F692-8FB37E8F7EED}"/>
              </a:ext>
            </a:extLst>
          </p:cNvPr>
          <p:cNvSpPr>
            <a:spLocks noGrp="1"/>
          </p:cNvSpPr>
          <p:nvPr>
            <p:ph type="dt" sz="half" idx="18"/>
          </p:nvPr>
        </p:nvSpPr>
        <p:spPr/>
        <p:txBody>
          <a:bodyPr/>
          <a:lstStyle/>
          <a:p>
            <a:r>
              <a:rPr lang="de-DE"/>
              <a:t>|  </a:t>
            </a:r>
            <a:fld id="{1FE111CE-E440-484E-B7DB-D5E0A0068A6F}" type="datetime4">
              <a:rPr lang="de-DE" smtClean="0"/>
              <a:t>12. März 2025</a:t>
            </a:fld>
            <a:endParaRPr lang="de-DE"/>
          </a:p>
        </p:txBody>
      </p:sp>
      <p:sp>
        <p:nvSpPr>
          <p:cNvPr id="6" name="Fußzeilenplatzhalter 5">
            <a:extLst>
              <a:ext uri="{FF2B5EF4-FFF2-40B4-BE49-F238E27FC236}">
                <a16:creationId xmlns:a16="http://schemas.microsoft.com/office/drawing/2014/main" id="{1FE6C494-56E3-8C33-C5BF-9B316212C270}"/>
              </a:ext>
            </a:extLst>
          </p:cNvPr>
          <p:cNvSpPr>
            <a:spLocks noGrp="1"/>
          </p:cNvSpPr>
          <p:nvPr>
            <p:ph type="ftr" sz="quarter" idx="19"/>
          </p:nvPr>
        </p:nvSpPr>
        <p:spPr/>
        <p:txBody>
          <a:bodyPr/>
          <a:lstStyle/>
          <a:p>
            <a:r>
              <a:rPr lang="de-DE"/>
              <a:t>|  Author  |  Title of Presentation</a:t>
            </a:r>
          </a:p>
        </p:txBody>
      </p:sp>
      <p:sp>
        <p:nvSpPr>
          <p:cNvPr id="9" name="Foliennummernplatzhalter 8">
            <a:extLst>
              <a:ext uri="{FF2B5EF4-FFF2-40B4-BE49-F238E27FC236}">
                <a16:creationId xmlns:a16="http://schemas.microsoft.com/office/drawing/2014/main" id="{6992AA18-1E4D-266C-C27A-B63640520062}"/>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
        <p:nvSpPr>
          <p:cNvPr id="2" name="Textplatzhalter 14">
            <a:extLst>
              <a:ext uri="{FF2B5EF4-FFF2-40B4-BE49-F238E27FC236}">
                <a16:creationId xmlns:a16="http://schemas.microsoft.com/office/drawing/2014/main" id="{CBA32BC3-31DF-0B87-1201-4C81BEDCD4D1}"/>
              </a:ext>
            </a:extLst>
          </p:cNvPr>
          <p:cNvSpPr>
            <a:spLocks noGrp="1"/>
          </p:cNvSpPr>
          <p:nvPr>
            <p:ph type="body" sz="quarter" idx="16"/>
          </p:nvPr>
        </p:nvSpPr>
        <p:spPr>
          <a:xfrm>
            <a:off x="287338" y="1799999"/>
            <a:ext cx="7200000" cy="4600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686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BILD 03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6912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6912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8" name="Bildplatzhalter 7">
            <a:extLst>
              <a:ext uri="{FF2B5EF4-FFF2-40B4-BE49-F238E27FC236}">
                <a16:creationId xmlns:a16="http://schemas.microsoft.com/office/drawing/2014/main" id="{BCB85955-6659-00C3-C8FD-19B5DFE5853D}"/>
              </a:ext>
            </a:extLst>
          </p:cNvPr>
          <p:cNvSpPr>
            <a:spLocks noGrp="1"/>
          </p:cNvSpPr>
          <p:nvPr>
            <p:ph type="pic" sz="quarter" idx="17"/>
          </p:nvPr>
        </p:nvSpPr>
        <p:spPr>
          <a:xfrm>
            <a:off x="7872000" y="0"/>
            <a:ext cx="4320000" cy="6858000"/>
          </a:xfrm>
          <a:solidFill>
            <a:srgbClr val="E6E6E6"/>
          </a:solidFill>
        </p:spPr>
        <p:txBody>
          <a:bodyPr/>
          <a:lstStyle>
            <a:lvl1pPr>
              <a:defRPr>
                <a:solidFill>
                  <a:schemeClr val="tx2"/>
                </a:solidFill>
              </a:defRPr>
            </a:lvl1pPr>
          </a:lstStyle>
          <a:p>
            <a:r>
              <a:rPr lang="de-DE"/>
              <a:t>Bild durch Klicken auf Symbol hinzufügen</a:t>
            </a:r>
          </a:p>
        </p:txBody>
      </p:sp>
      <p:sp>
        <p:nvSpPr>
          <p:cNvPr id="5" name="Datumsplatzhalter 4">
            <a:extLst>
              <a:ext uri="{FF2B5EF4-FFF2-40B4-BE49-F238E27FC236}">
                <a16:creationId xmlns:a16="http://schemas.microsoft.com/office/drawing/2014/main" id="{DD1C44C2-0A78-F717-0E97-EED9C3AAB627}"/>
              </a:ext>
            </a:extLst>
          </p:cNvPr>
          <p:cNvSpPr>
            <a:spLocks noGrp="1"/>
          </p:cNvSpPr>
          <p:nvPr>
            <p:ph type="dt" sz="half" idx="18"/>
          </p:nvPr>
        </p:nvSpPr>
        <p:spPr/>
        <p:txBody>
          <a:bodyPr/>
          <a:lstStyle/>
          <a:p>
            <a:r>
              <a:rPr lang="de-DE"/>
              <a:t>|  </a:t>
            </a:r>
            <a:fld id="{AAE96CA9-0997-4158-BAB9-CC5D5AF48252}" type="datetime4">
              <a:rPr lang="de-DE" smtClean="0"/>
              <a:t>12. März 2025</a:t>
            </a:fld>
            <a:endParaRPr lang="de-DE"/>
          </a:p>
        </p:txBody>
      </p:sp>
      <p:sp>
        <p:nvSpPr>
          <p:cNvPr id="6" name="Fußzeilenplatzhalter 5">
            <a:extLst>
              <a:ext uri="{FF2B5EF4-FFF2-40B4-BE49-F238E27FC236}">
                <a16:creationId xmlns:a16="http://schemas.microsoft.com/office/drawing/2014/main" id="{EA8B8FE7-3588-3103-2875-826E069E9F18}"/>
              </a:ext>
            </a:extLst>
          </p:cNvPr>
          <p:cNvSpPr>
            <a:spLocks noGrp="1"/>
          </p:cNvSpPr>
          <p:nvPr>
            <p:ph type="ftr" sz="quarter" idx="19"/>
          </p:nvPr>
        </p:nvSpPr>
        <p:spPr/>
        <p:txBody>
          <a:bodyPr/>
          <a:lstStyle/>
          <a:p>
            <a:r>
              <a:rPr lang="de-DE"/>
              <a:t>|  Author  |  Title of Presentation</a:t>
            </a:r>
          </a:p>
        </p:txBody>
      </p:sp>
      <p:sp>
        <p:nvSpPr>
          <p:cNvPr id="9" name="Foliennummernplatzhalter 8">
            <a:extLst>
              <a:ext uri="{FF2B5EF4-FFF2-40B4-BE49-F238E27FC236}">
                <a16:creationId xmlns:a16="http://schemas.microsoft.com/office/drawing/2014/main" id="{8E443F64-D981-6275-5EA7-04D827A15925}"/>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
        <p:nvSpPr>
          <p:cNvPr id="2" name="Textplatzhalter 14">
            <a:extLst>
              <a:ext uri="{FF2B5EF4-FFF2-40B4-BE49-F238E27FC236}">
                <a16:creationId xmlns:a16="http://schemas.microsoft.com/office/drawing/2014/main" id="{BB6BB250-5899-409A-B2A5-FDAF1E9CD870}"/>
              </a:ext>
            </a:extLst>
          </p:cNvPr>
          <p:cNvSpPr>
            <a:spLocks noGrp="1"/>
          </p:cNvSpPr>
          <p:nvPr>
            <p:ph type="body" sz="quarter" idx="16"/>
          </p:nvPr>
        </p:nvSpPr>
        <p:spPr>
          <a:xfrm>
            <a:off x="287338" y="1800225"/>
            <a:ext cx="7200000" cy="4600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27098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3 BILDER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648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6120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2" name="Bildplatzhalter 4">
            <a:extLst>
              <a:ext uri="{FF2B5EF4-FFF2-40B4-BE49-F238E27FC236}">
                <a16:creationId xmlns:a16="http://schemas.microsoft.com/office/drawing/2014/main" id="{E9FAD2D5-2B92-E5A9-9563-5627C1F8A7CB}"/>
              </a:ext>
            </a:extLst>
          </p:cNvPr>
          <p:cNvSpPr>
            <a:spLocks noGrp="1"/>
          </p:cNvSpPr>
          <p:nvPr>
            <p:ph type="pic" sz="quarter" idx="18" hasCustomPrompt="1"/>
          </p:nvPr>
        </p:nvSpPr>
        <p:spPr>
          <a:xfrm>
            <a:off x="5377121" y="-19193"/>
            <a:ext cx="6814620" cy="3433104"/>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0821"/>
              <a:gd name="connsiteY0" fmla="*/ 0 h 10514"/>
              <a:gd name="connsiteX1" fmla="*/ 10821 w 10821"/>
              <a:gd name="connsiteY1" fmla="*/ 514 h 10514"/>
              <a:gd name="connsiteX2" fmla="*/ 5821 w 10821"/>
              <a:gd name="connsiteY2" fmla="*/ 10514 h 10514"/>
              <a:gd name="connsiteX3" fmla="*/ 0 w 10821"/>
              <a:gd name="connsiteY3" fmla="*/ 0 h 10514"/>
              <a:gd name="connsiteX0" fmla="*/ 0 w 11135"/>
              <a:gd name="connsiteY0" fmla="*/ 74 h 10588"/>
              <a:gd name="connsiteX1" fmla="*/ 11135 w 11135"/>
              <a:gd name="connsiteY1" fmla="*/ 0 h 10588"/>
              <a:gd name="connsiteX2" fmla="*/ 5821 w 11135"/>
              <a:gd name="connsiteY2" fmla="*/ 10588 h 10588"/>
              <a:gd name="connsiteX3" fmla="*/ 0 w 11135"/>
              <a:gd name="connsiteY3" fmla="*/ 74 h 10588"/>
              <a:gd name="connsiteX0" fmla="*/ 0 w 11135"/>
              <a:gd name="connsiteY0" fmla="*/ 74 h 10603"/>
              <a:gd name="connsiteX1" fmla="*/ 11135 w 11135"/>
              <a:gd name="connsiteY1" fmla="*/ 0 h 10603"/>
              <a:gd name="connsiteX2" fmla="*/ 5848 w 11135"/>
              <a:gd name="connsiteY2" fmla="*/ 10603 h 10603"/>
              <a:gd name="connsiteX3" fmla="*/ 0 w 11135"/>
              <a:gd name="connsiteY3" fmla="*/ 74 h 10603"/>
              <a:gd name="connsiteX0" fmla="*/ 0 w 11135"/>
              <a:gd name="connsiteY0" fmla="*/ 74 h 10456"/>
              <a:gd name="connsiteX1" fmla="*/ 11135 w 11135"/>
              <a:gd name="connsiteY1" fmla="*/ 0 h 10456"/>
              <a:gd name="connsiteX2" fmla="*/ 5817 w 11135"/>
              <a:gd name="connsiteY2" fmla="*/ 10456 h 10456"/>
              <a:gd name="connsiteX3" fmla="*/ 0 w 11135"/>
              <a:gd name="connsiteY3" fmla="*/ 74 h 10456"/>
              <a:gd name="connsiteX0" fmla="*/ 0 w 11135"/>
              <a:gd name="connsiteY0" fmla="*/ 74 h 10596"/>
              <a:gd name="connsiteX1" fmla="*/ 11135 w 11135"/>
              <a:gd name="connsiteY1" fmla="*/ 0 h 10596"/>
              <a:gd name="connsiteX2" fmla="*/ 5836 w 11135"/>
              <a:gd name="connsiteY2" fmla="*/ 10596 h 10596"/>
              <a:gd name="connsiteX3" fmla="*/ 0 w 11135"/>
              <a:gd name="connsiteY3" fmla="*/ 74 h 10596"/>
            </a:gdLst>
            <a:ahLst/>
            <a:cxnLst>
              <a:cxn ang="0">
                <a:pos x="connsiteX0" y="connsiteY0"/>
              </a:cxn>
              <a:cxn ang="0">
                <a:pos x="connsiteX1" y="connsiteY1"/>
              </a:cxn>
              <a:cxn ang="0">
                <a:pos x="connsiteX2" y="connsiteY2"/>
              </a:cxn>
              <a:cxn ang="0">
                <a:pos x="connsiteX3" y="connsiteY3"/>
              </a:cxn>
            </a:cxnLst>
            <a:rect l="l" t="t" r="r" b="b"/>
            <a:pathLst>
              <a:path w="11135" h="10596">
                <a:moveTo>
                  <a:pt x="0" y="74"/>
                </a:moveTo>
                <a:lnTo>
                  <a:pt x="11135" y="0"/>
                </a:lnTo>
                <a:lnTo>
                  <a:pt x="5836" y="10596"/>
                </a:lnTo>
                <a:lnTo>
                  <a:pt x="0" y="74"/>
                </a:lnTo>
                <a:close/>
              </a:path>
            </a:pathLst>
          </a:cu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3" name="Bildplatzhalter 4">
            <a:extLst>
              <a:ext uri="{FF2B5EF4-FFF2-40B4-BE49-F238E27FC236}">
                <a16:creationId xmlns:a16="http://schemas.microsoft.com/office/drawing/2014/main" id="{7B900A66-FEF9-313A-7933-1615D7A3F6FC}"/>
              </a:ext>
            </a:extLst>
          </p:cNvPr>
          <p:cNvSpPr>
            <a:spLocks noGrp="1"/>
          </p:cNvSpPr>
          <p:nvPr>
            <p:ph type="pic" sz="quarter" idx="19" hasCustomPrompt="1"/>
          </p:nvPr>
        </p:nvSpPr>
        <p:spPr>
          <a:xfrm>
            <a:off x="8951611" y="-20587"/>
            <a:ext cx="3240389" cy="6863812"/>
          </a:xfrm>
          <a:custGeom>
            <a:avLst/>
            <a:gdLst>
              <a:gd name="connsiteX0" fmla="*/ 0 w 2700000"/>
              <a:gd name="connsiteY0" fmla="*/ 2340000 h 2340000"/>
              <a:gd name="connsiteX1" fmla="*/ 0 w 2700000"/>
              <a:gd name="connsiteY1" fmla="*/ 0 h 2340000"/>
              <a:gd name="connsiteX2" fmla="*/ 2700000 w 2700000"/>
              <a:gd name="connsiteY2" fmla="*/ 2340000 h 2340000"/>
              <a:gd name="connsiteX3" fmla="*/ 0 w 2700000"/>
              <a:gd name="connsiteY3" fmla="*/ 2340000 h 2340000"/>
              <a:gd name="connsiteX0" fmla="*/ 0 w 2700000"/>
              <a:gd name="connsiteY0" fmla="*/ 3102000 h 3102000"/>
              <a:gd name="connsiteX1" fmla="*/ 2374900 w 2700000"/>
              <a:gd name="connsiteY1" fmla="*/ 0 h 3102000"/>
              <a:gd name="connsiteX2" fmla="*/ 2700000 w 2700000"/>
              <a:gd name="connsiteY2" fmla="*/ 3102000 h 3102000"/>
              <a:gd name="connsiteX3" fmla="*/ 0 w 2700000"/>
              <a:gd name="connsiteY3" fmla="*/ 3102000 h 3102000"/>
              <a:gd name="connsiteX0" fmla="*/ 0 w 2382500"/>
              <a:gd name="connsiteY0" fmla="*/ 3102000 h 6264300"/>
              <a:gd name="connsiteX1" fmla="*/ 2374900 w 2382500"/>
              <a:gd name="connsiteY1" fmla="*/ 0 h 6264300"/>
              <a:gd name="connsiteX2" fmla="*/ 2382500 w 2382500"/>
              <a:gd name="connsiteY2" fmla="*/ 6264300 h 6264300"/>
              <a:gd name="connsiteX3" fmla="*/ 0 w 2382500"/>
              <a:gd name="connsiteY3" fmla="*/ 3102000 h 6264300"/>
              <a:gd name="connsiteX0" fmla="*/ 0 w 2522200"/>
              <a:gd name="connsiteY0" fmla="*/ 3089300 h 6264300"/>
              <a:gd name="connsiteX1" fmla="*/ 2514600 w 2522200"/>
              <a:gd name="connsiteY1" fmla="*/ 0 h 6264300"/>
              <a:gd name="connsiteX2" fmla="*/ 2522200 w 2522200"/>
              <a:gd name="connsiteY2" fmla="*/ 6264300 h 6264300"/>
              <a:gd name="connsiteX3" fmla="*/ 0 w 2522200"/>
              <a:gd name="connsiteY3" fmla="*/ 3089300 h 6264300"/>
              <a:gd name="connsiteX0" fmla="*/ 0 w 2514796"/>
              <a:gd name="connsiteY0" fmla="*/ 3089300 h 6150000"/>
              <a:gd name="connsiteX1" fmla="*/ 2514600 w 2514796"/>
              <a:gd name="connsiteY1" fmla="*/ 0 h 6150000"/>
              <a:gd name="connsiteX2" fmla="*/ 2496800 w 2514796"/>
              <a:gd name="connsiteY2" fmla="*/ 6150000 h 6150000"/>
              <a:gd name="connsiteX3" fmla="*/ 0 w 2514796"/>
              <a:gd name="connsiteY3" fmla="*/ 3089300 h 6150000"/>
              <a:gd name="connsiteX0" fmla="*/ 0 w 2515098"/>
              <a:gd name="connsiteY0" fmla="*/ 3089300 h 6171410"/>
              <a:gd name="connsiteX1" fmla="*/ 2514600 w 2515098"/>
              <a:gd name="connsiteY1" fmla="*/ 0 h 6171410"/>
              <a:gd name="connsiteX2" fmla="*/ 2511587 w 2515098"/>
              <a:gd name="connsiteY2" fmla="*/ 6171410 h 6171410"/>
              <a:gd name="connsiteX3" fmla="*/ 0 w 2515098"/>
              <a:gd name="connsiteY3" fmla="*/ 3089300 h 6171410"/>
            </a:gdLst>
            <a:ahLst/>
            <a:cxnLst>
              <a:cxn ang="0">
                <a:pos x="connsiteX0" y="connsiteY0"/>
              </a:cxn>
              <a:cxn ang="0">
                <a:pos x="connsiteX1" y="connsiteY1"/>
              </a:cxn>
              <a:cxn ang="0">
                <a:pos x="connsiteX2" y="connsiteY2"/>
              </a:cxn>
              <a:cxn ang="0">
                <a:pos x="connsiteX3" y="connsiteY3"/>
              </a:cxn>
            </a:cxnLst>
            <a:rect l="l" t="t" r="r" b="b"/>
            <a:pathLst>
              <a:path w="2515098" h="6171410">
                <a:moveTo>
                  <a:pt x="0" y="3089300"/>
                </a:moveTo>
                <a:lnTo>
                  <a:pt x="2514600" y="0"/>
                </a:lnTo>
                <a:cubicBezTo>
                  <a:pt x="2517133" y="2088100"/>
                  <a:pt x="2509054" y="4083310"/>
                  <a:pt x="2511587" y="6171410"/>
                </a:cubicBezTo>
                <a:lnTo>
                  <a:pt x="0" y="3089300"/>
                </a:lnTo>
                <a:close/>
              </a:path>
            </a:pathLst>
          </a:custGeom>
          <a:solidFill>
            <a:srgbClr val="E6E6E6"/>
          </a:solidFill>
        </p:spPr>
        <p:txBody>
          <a:bodyPr vert="horz" lIns="360000" tIns="360000" rIns="360000" bIns="360000" rtlCol="0" anchor="ctr" anchorCtr="0">
            <a:noAutofit/>
          </a:bodyPr>
          <a:lstStyle>
            <a:lvl1pPr>
              <a:defRPr lang="de-DE" dirty="0">
                <a:solidFill>
                  <a:schemeClr val="tx2"/>
                </a:solidFill>
              </a:defRPr>
            </a:lvl1pPr>
          </a:lstStyle>
          <a:p>
            <a:pPr lvl="0"/>
            <a:r>
              <a:rPr lang="de-DE"/>
              <a:t>Bild einfügen</a:t>
            </a:r>
          </a:p>
        </p:txBody>
      </p:sp>
      <p:sp>
        <p:nvSpPr>
          <p:cNvPr id="6" name="Bildplatzhalter 4">
            <a:extLst>
              <a:ext uri="{FF2B5EF4-FFF2-40B4-BE49-F238E27FC236}">
                <a16:creationId xmlns:a16="http://schemas.microsoft.com/office/drawing/2014/main" id="{F70CDDAA-741F-5868-2956-CF6C1C452850}"/>
              </a:ext>
            </a:extLst>
          </p:cNvPr>
          <p:cNvSpPr>
            <a:spLocks noGrp="1"/>
          </p:cNvSpPr>
          <p:nvPr>
            <p:ph type="pic" sz="quarter" idx="20" hasCustomPrompt="1"/>
          </p:nvPr>
        </p:nvSpPr>
        <p:spPr>
          <a:xfrm>
            <a:off x="5460353" y="3414744"/>
            <a:ext cx="6739344" cy="3454164"/>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0 w 10327"/>
              <a:gd name="connsiteY0" fmla="*/ 10000 h 10617"/>
              <a:gd name="connsiteX1" fmla="*/ 5000 w 10327"/>
              <a:gd name="connsiteY1" fmla="*/ 0 h 10617"/>
              <a:gd name="connsiteX2" fmla="*/ 10327 w 10327"/>
              <a:gd name="connsiteY2" fmla="*/ 10617 h 10617"/>
              <a:gd name="connsiteX3" fmla="*/ 0 w 10327"/>
              <a:gd name="connsiteY3" fmla="*/ 10000 h 10617"/>
              <a:gd name="connsiteX0" fmla="*/ 0 w 11012"/>
              <a:gd name="connsiteY0" fmla="*/ 10588 h 10617"/>
              <a:gd name="connsiteX1" fmla="*/ 5685 w 11012"/>
              <a:gd name="connsiteY1" fmla="*/ 0 h 10617"/>
              <a:gd name="connsiteX2" fmla="*/ 11012 w 11012"/>
              <a:gd name="connsiteY2" fmla="*/ 10617 h 10617"/>
              <a:gd name="connsiteX3" fmla="*/ 0 w 11012"/>
              <a:gd name="connsiteY3" fmla="*/ 10588 h 10617"/>
              <a:gd name="connsiteX0" fmla="*/ 0 w 11012"/>
              <a:gd name="connsiteY0" fmla="*/ 10632 h 10661"/>
              <a:gd name="connsiteX1" fmla="*/ 5697 w 11012"/>
              <a:gd name="connsiteY1" fmla="*/ 0 h 10661"/>
              <a:gd name="connsiteX2" fmla="*/ 11012 w 11012"/>
              <a:gd name="connsiteY2" fmla="*/ 10661 h 10661"/>
              <a:gd name="connsiteX3" fmla="*/ 0 w 11012"/>
              <a:gd name="connsiteY3" fmla="*/ 10632 h 10661"/>
            </a:gdLst>
            <a:ahLst/>
            <a:cxnLst>
              <a:cxn ang="0">
                <a:pos x="connsiteX0" y="connsiteY0"/>
              </a:cxn>
              <a:cxn ang="0">
                <a:pos x="connsiteX1" y="connsiteY1"/>
              </a:cxn>
              <a:cxn ang="0">
                <a:pos x="connsiteX2" y="connsiteY2"/>
              </a:cxn>
              <a:cxn ang="0">
                <a:pos x="connsiteX3" y="connsiteY3"/>
              </a:cxn>
            </a:cxnLst>
            <a:rect l="l" t="t" r="r" b="b"/>
            <a:pathLst>
              <a:path w="11012" h="10661">
                <a:moveTo>
                  <a:pt x="0" y="10632"/>
                </a:moveTo>
                <a:lnTo>
                  <a:pt x="5697" y="0"/>
                </a:lnTo>
                <a:lnTo>
                  <a:pt x="11012" y="10661"/>
                </a:lnTo>
                <a:lnTo>
                  <a:pt x="0" y="10632"/>
                </a:lnTo>
                <a:close/>
              </a:path>
            </a:pathLst>
          </a:custGeom>
          <a:solidFill>
            <a:srgbClr val="E6E6E6"/>
          </a:solidFill>
        </p:spPr>
        <p:txBody>
          <a:bodyPr anchor="ctr"/>
          <a:lstStyle>
            <a:lvl1pPr algn="ctr">
              <a:defRPr>
                <a:solidFill>
                  <a:schemeClr val="tx2"/>
                </a:solidFill>
              </a:defRPr>
            </a:lvl1pPr>
          </a:lstStyle>
          <a:p>
            <a:r>
              <a:rPr lang="de-DE"/>
              <a:t>Bild einfügen</a:t>
            </a:r>
          </a:p>
        </p:txBody>
      </p:sp>
      <p:sp>
        <p:nvSpPr>
          <p:cNvPr id="9" name="Datumsplatzhalter 8">
            <a:extLst>
              <a:ext uri="{FF2B5EF4-FFF2-40B4-BE49-F238E27FC236}">
                <a16:creationId xmlns:a16="http://schemas.microsoft.com/office/drawing/2014/main" id="{1D70B2AD-032D-09B7-E9E0-CC91AC361C8B}"/>
              </a:ext>
            </a:extLst>
          </p:cNvPr>
          <p:cNvSpPr>
            <a:spLocks noGrp="1"/>
          </p:cNvSpPr>
          <p:nvPr>
            <p:ph type="dt" sz="half" idx="21"/>
          </p:nvPr>
        </p:nvSpPr>
        <p:spPr/>
        <p:txBody>
          <a:bodyPr/>
          <a:lstStyle/>
          <a:p>
            <a:r>
              <a:rPr lang="de-DE"/>
              <a:t>|  </a:t>
            </a:r>
            <a:fld id="{1778197D-8392-4118-93F8-BC0E3701A52A}" type="datetime4">
              <a:rPr lang="de-DE" smtClean="0"/>
              <a:t>12. März 2025</a:t>
            </a:fld>
            <a:endParaRPr lang="de-DE"/>
          </a:p>
        </p:txBody>
      </p:sp>
      <p:sp>
        <p:nvSpPr>
          <p:cNvPr id="10" name="Fußzeilenplatzhalter 9">
            <a:extLst>
              <a:ext uri="{FF2B5EF4-FFF2-40B4-BE49-F238E27FC236}">
                <a16:creationId xmlns:a16="http://schemas.microsoft.com/office/drawing/2014/main" id="{53B3A17F-336E-F657-12AC-2B35C763E05E}"/>
              </a:ext>
            </a:extLst>
          </p:cNvPr>
          <p:cNvSpPr>
            <a:spLocks noGrp="1"/>
          </p:cNvSpPr>
          <p:nvPr>
            <p:ph type="ftr" sz="quarter" idx="22"/>
          </p:nvPr>
        </p:nvSpPr>
        <p:spPr/>
        <p:txBody>
          <a:bodyPr/>
          <a:lstStyle/>
          <a:p>
            <a:r>
              <a:rPr lang="de-DE"/>
              <a:t>|  Author  |  Title of Presentation</a:t>
            </a:r>
          </a:p>
        </p:txBody>
      </p:sp>
      <p:sp>
        <p:nvSpPr>
          <p:cNvPr id="11" name="Foliennummernplatzhalter 10">
            <a:extLst>
              <a:ext uri="{FF2B5EF4-FFF2-40B4-BE49-F238E27FC236}">
                <a16:creationId xmlns:a16="http://schemas.microsoft.com/office/drawing/2014/main" id="{CFC629A6-7792-265F-303B-58BA123D096D}"/>
              </a:ext>
            </a:extLst>
          </p:cNvPr>
          <p:cNvSpPr>
            <a:spLocks noGrp="1"/>
          </p:cNvSpPr>
          <p:nvPr>
            <p:ph type="sldNum" sz="quarter" idx="23"/>
          </p:nvPr>
        </p:nvSpPr>
        <p:spPr/>
        <p:txBody>
          <a:bodyPr/>
          <a:lstStyle/>
          <a:p>
            <a:pPr marL="179388" indent="-179388"/>
            <a:fld id="{B6F15528-21DE-4FAA-801E-634DDDAF4B2B}" type="slidenum">
              <a:rPr lang="de-DE" smtClean="0"/>
              <a:pPr marL="179388" indent="-179388"/>
              <a:t>‹Nr.›</a:t>
            </a:fld>
            <a:endParaRPr lang="de-DE"/>
          </a:p>
        </p:txBody>
      </p:sp>
      <p:sp>
        <p:nvSpPr>
          <p:cNvPr id="4" name="Textplatzhalter 14">
            <a:extLst>
              <a:ext uri="{FF2B5EF4-FFF2-40B4-BE49-F238E27FC236}">
                <a16:creationId xmlns:a16="http://schemas.microsoft.com/office/drawing/2014/main" id="{B3896BEB-4139-EFF2-4030-EE8C2EC1E572}"/>
              </a:ext>
            </a:extLst>
          </p:cNvPr>
          <p:cNvSpPr>
            <a:spLocks noGrp="1"/>
          </p:cNvSpPr>
          <p:nvPr>
            <p:ph type="body" sz="quarter" idx="16"/>
          </p:nvPr>
        </p:nvSpPr>
        <p:spPr>
          <a:xfrm>
            <a:off x="287338" y="1800225"/>
            <a:ext cx="6480000" cy="4600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85545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3 BILDER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648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6120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3" name="Datumsplatzhalter 12">
            <a:extLst>
              <a:ext uri="{FF2B5EF4-FFF2-40B4-BE49-F238E27FC236}">
                <a16:creationId xmlns:a16="http://schemas.microsoft.com/office/drawing/2014/main" id="{BC571A94-6195-9384-228D-ABF2F7ACFECD}"/>
              </a:ext>
            </a:extLst>
          </p:cNvPr>
          <p:cNvSpPr>
            <a:spLocks noGrp="1"/>
          </p:cNvSpPr>
          <p:nvPr>
            <p:ph type="dt" sz="half" idx="21"/>
          </p:nvPr>
        </p:nvSpPr>
        <p:spPr/>
        <p:txBody>
          <a:bodyPr/>
          <a:lstStyle/>
          <a:p>
            <a:r>
              <a:rPr lang="de-DE"/>
              <a:t>|  </a:t>
            </a:r>
            <a:fld id="{9BA7F573-FCF8-4890-860C-93B1AA27AE67}" type="datetime4">
              <a:rPr lang="de-DE" smtClean="0"/>
              <a:t>12. März 2025</a:t>
            </a:fld>
            <a:endParaRPr lang="de-DE"/>
          </a:p>
        </p:txBody>
      </p:sp>
      <p:sp>
        <p:nvSpPr>
          <p:cNvPr id="14" name="Fußzeilenplatzhalter 13">
            <a:extLst>
              <a:ext uri="{FF2B5EF4-FFF2-40B4-BE49-F238E27FC236}">
                <a16:creationId xmlns:a16="http://schemas.microsoft.com/office/drawing/2014/main" id="{F80862EC-E7B2-6C30-259E-B2BA840B78FA}"/>
              </a:ext>
            </a:extLst>
          </p:cNvPr>
          <p:cNvSpPr>
            <a:spLocks noGrp="1"/>
          </p:cNvSpPr>
          <p:nvPr>
            <p:ph type="ftr" sz="quarter" idx="22"/>
          </p:nvPr>
        </p:nvSpPr>
        <p:spPr/>
        <p:txBody>
          <a:bodyPr/>
          <a:lstStyle/>
          <a:p>
            <a:r>
              <a:rPr lang="de-DE"/>
              <a:t>|  Author  |  Title of Presentation</a:t>
            </a:r>
          </a:p>
        </p:txBody>
      </p:sp>
      <p:sp>
        <p:nvSpPr>
          <p:cNvPr id="16" name="Foliennummernplatzhalter 15">
            <a:extLst>
              <a:ext uri="{FF2B5EF4-FFF2-40B4-BE49-F238E27FC236}">
                <a16:creationId xmlns:a16="http://schemas.microsoft.com/office/drawing/2014/main" id="{9E89DFF1-009D-F691-32CF-6B9AB9CFB156}"/>
              </a:ext>
            </a:extLst>
          </p:cNvPr>
          <p:cNvSpPr>
            <a:spLocks noGrp="1"/>
          </p:cNvSpPr>
          <p:nvPr>
            <p:ph type="sldNum" sz="quarter" idx="23"/>
          </p:nvPr>
        </p:nvSpPr>
        <p:spPr/>
        <p:txBody>
          <a:bodyPr/>
          <a:lstStyle/>
          <a:p>
            <a:pPr marL="179388" indent="-179388"/>
            <a:fld id="{B6F15528-21DE-4FAA-801E-634DDDAF4B2B}" type="slidenum">
              <a:rPr lang="de-DE" smtClean="0"/>
              <a:pPr marL="179388" indent="-179388"/>
              <a:t>‹Nr.›</a:t>
            </a:fld>
            <a:endParaRPr lang="de-DE"/>
          </a:p>
        </p:txBody>
      </p:sp>
      <p:sp>
        <p:nvSpPr>
          <p:cNvPr id="4" name="Bildplatzhalter 4">
            <a:extLst>
              <a:ext uri="{FF2B5EF4-FFF2-40B4-BE49-F238E27FC236}">
                <a16:creationId xmlns:a16="http://schemas.microsoft.com/office/drawing/2014/main" id="{2322295A-2C28-25C8-1C6A-7F3C4780EFA1}"/>
              </a:ext>
            </a:extLst>
          </p:cNvPr>
          <p:cNvSpPr>
            <a:spLocks noGrp="1"/>
          </p:cNvSpPr>
          <p:nvPr>
            <p:ph type="pic" sz="quarter" idx="18" hasCustomPrompt="1"/>
          </p:nvPr>
        </p:nvSpPr>
        <p:spPr>
          <a:xfrm>
            <a:off x="5377121" y="-19193"/>
            <a:ext cx="6814620" cy="3435372"/>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0821"/>
              <a:gd name="connsiteY0" fmla="*/ 0 h 10514"/>
              <a:gd name="connsiteX1" fmla="*/ 10821 w 10821"/>
              <a:gd name="connsiteY1" fmla="*/ 514 h 10514"/>
              <a:gd name="connsiteX2" fmla="*/ 5821 w 10821"/>
              <a:gd name="connsiteY2" fmla="*/ 10514 h 10514"/>
              <a:gd name="connsiteX3" fmla="*/ 0 w 10821"/>
              <a:gd name="connsiteY3" fmla="*/ 0 h 10514"/>
              <a:gd name="connsiteX0" fmla="*/ 0 w 11135"/>
              <a:gd name="connsiteY0" fmla="*/ 74 h 10588"/>
              <a:gd name="connsiteX1" fmla="*/ 11135 w 11135"/>
              <a:gd name="connsiteY1" fmla="*/ 0 h 10588"/>
              <a:gd name="connsiteX2" fmla="*/ 5821 w 11135"/>
              <a:gd name="connsiteY2" fmla="*/ 10588 h 10588"/>
              <a:gd name="connsiteX3" fmla="*/ 0 w 11135"/>
              <a:gd name="connsiteY3" fmla="*/ 74 h 10588"/>
              <a:gd name="connsiteX0" fmla="*/ 0 w 11135"/>
              <a:gd name="connsiteY0" fmla="*/ 74 h 10603"/>
              <a:gd name="connsiteX1" fmla="*/ 11135 w 11135"/>
              <a:gd name="connsiteY1" fmla="*/ 0 h 10603"/>
              <a:gd name="connsiteX2" fmla="*/ 5848 w 11135"/>
              <a:gd name="connsiteY2" fmla="*/ 10603 h 10603"/>
              <a:gd name="connsiteX3" fmla="*/ 0 w 11135"/>
              <a:gd name="connsiteY3" fmla="*/ 74 h 10603"/>
            </a:gdLst>
            <a:ahLst/>
            <a:cxnLst>
              <a:cxn ang="0">
                <a:pos x="connsiteX0" y="connsiteY0"/>
              </a:cxn>
              <a:cxn ang="0">
                <a:pos x="connsiteX1" y="connsiteY1"/>
              </a:cxn>
              <a:cxn ang="0">
                <a:pos x="connsiteX2" y="connsiteY2"/>
              </a:cxn>
              <a:cxn ang="0">
                <a:pos x="connsiteX3" y="connsiteY3"/>
              </a:cxn>
            </a:cxnLst>
            <a:rect l="l" t="t" r="r" b="b"/>
            <a:pathLst>
              <a:path w="11135" h="10603">
                <a:moveTo>
                  <a:pt x="0" y="74"/>
                </a:moveTo>
                <a:lnTo>
                  <a:pt x="11135" y="0"/>
                </a:lnTo>
                <a:lnTo>
                  <a:pt x="5848" y="10603"/>
                </a:lnTo>
                <a:lnTo>
                  <a:pt x="0" y="74"/>
                </a:lnTo>
                <a:close/>
              </a:path>
            </a:pathLst>
          </a:cu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5" name="Bildplatzhalter 4">
            <a:extLst>
              <a:ext uri="{FF2B5EF4-FFF2-40B4-BE49-F238E27FC236}">
                <a16:creationId xmlns:a16="http://schemas.microsoft.com/office/drawing/2014/main" id="{205174BE-97FA-FD81-E9C2-1BC31F0CAEB3}"/>
              </a:ext>
            </a:extLst>
          </p:cNvPr>
          <p:cNvSpPr>
            <a:spLocks noGrp="1"/>
          </p:cNvSpPr>
          <p:nvPr>
            <p:ph type="pic" sz="quarter" idx="19" hasCustomPrompt="1"/>
          </p:nvPr>
        </p:nvSpPr>
        <p:spPr>
          <a:xfrm>
            <a:off x="8951611" y="-20587"/>
            <a:ext cx="3240389" cy="6863812"/>
          </a:xfrm>
          <a:custGeom>
            <a:avLst/>
            <a:gdLst>
              <a:gd name="connsiteX0" fmla="*/ 0 w 2700000"/>
              <a:gd name="connsiteY0" fmla="*/ 2340000 h 2340000"/>
              <a:gd name="connsiteX1" fmla="*/ 0 w 2700000"/>
              <a:gd name="connsiteY1" fmla="*/ 0 h 2340000"/>
              <a:gd name="connsiteX2" fmla="*/ 2700000 w 2700000"/>
              <a:gd name="connsiteY2" fmla="*/ 2340000 h 2340000"/>
              <a:gd name="connsiteX3" fmla="*/ 0 w 2700000"/>
              <a:gd name="connsiteY3" fmla="*/ 2340000 h 2340000"/>
              <a:gd name="connsiteX0" fmla="*/ 0 w 2700000"/>
              <a:gd name="connsiteY0" fmla="*/ 3102000 h 3102000"/>
              <a:gd name="connsiteX1" fmla="*/ 2374900 w 2700000"/>
              <a:gd name="connsiteY1" fmla="*/ 0 h 3102000"/>
              <a:gd name="connsiteX2" fmla="*/ 2700000 w 2700000"/>
              <a:gd name="connsiteY2" fmla="*/ 3102000 h 3102000"/>
              <a:gd name="connsiteX3" fmla="*/ 0 w 2700000"/>
              <a:gd name="connsiteY3" fmla="*/ 3102000 h 3102000"/>
              <a:gd name="connsiteX0" fmla="*/ 0 w 2382500"/>
              <a:gd name="connsiteY0" fmla="*/ 3102000 h 6264300"/>
              <a:gd name="connsiteX1" fmla="*/ 2374900 w 2382500"/>
              <a:gd name="connsiteY1" fmla="*/ 0 h 6264300"/>
              <a:gd name="connsiteX2" fmla="*/ 2382500 w 2382500"/>
              <a:gd name="connsiteY2" fmla="*/ 6264300 h 6264300"/>
              <a:gd name="connsiteX3" fmla="*/ 0 w 2382500"/>
              <a:gd name="connsiteY3" fmla="*/ 3102000 h 6264300"/>
              <a:gd name="connsiteX0" fmla="*/ 0 w 2522200"/>
              <a:gd name="connsiteY0" fmla="*/ 3089300 h 6264300"/>
              <a:gd name="connsiteX1" fmla="*/ 2514600 w 2522200"/>
              <a:gd name="connsiteY1" fmla="*/ 0 h 6264300"/>
              <a:gd name="connsiteX2" fmla="*/ 2522200 w 2522200"/>
              <a:gd name="connsiteY2" fmla="*/ 6264300 h 6264300"/>
              <a:gd name="connsiteX3" fmla="*/ 0 w 2522200"/>
              <a:gd name="connsiteY3" fmla="*/ 3089300 h 6264300"/>
              <a:gd name="connsiteX0" fmla="*/ 0 w 2514796"/>
              <a:gd name="connsiteY0" fmla="*/ 3089300 h 6150000"/>
              <a:gd name="connsiteX1" fmla="*/ 2514600 w 2514796"/>
              <a:gd name="connsiteY1" fmla="*/ 0 h 6150000"/>
              <a:gd name="connsiteX2" fmla="*/ 2496800 w 2514796"/>
              <a:gd name="connsiteY2" fmla="*/ 6150000 h 6150000"/>
              <a:gd name="connsiteX3" fmla="*/ 0 w 2514796"/>
              <a:gd name="connsiteY3" fmla="*/ 3089300 h 6150000"/>
              <a:gd name="connsiteX0" fmla="*/ 0 w 2515098"/>
              <a:gd name="connsiteY0" fmla="*/ 3089300 h 6171410"/>
              <a:gd name="connsiteX1" fmla="*/ 2514600 w 2515098"/>
              <a:gd name="connsiteY1" fmla="*/ 0 h 6171410"/>
              <a:gd name="connsiteX2" fmla="*/ 2511587 w 2515098"/>
              <a:gd name="connsiteY2" fmla="*/ 6171410 h 6171410"/>
              <a:gd name="connsiteX3" fmla="*/ 0 w 2515098"/>
              <a:gd name="connsiteY3" fmla="*/ 3089300 h 6171410"/>
            </a:gdLst>
            <a:ahLst/>
            <a:cxnLst>
              <a:cxn ang="0">
                <a:pos x="connsiteX0" y="connsiteY0"/>
              </a:cxn>
              <a:cxn ang="0">
                <a:pos x="connsiteX1" y="connsiteY1"/>
              </a:cxn>
              <a:cxn ang="0">
                <a:pos x="connsiteX2" y="connsiteY2"/>
              </a:cxn>
              <a:cxn ang="0">
                <a:pos x="connsiteX3" y="connsiteY3"/>
              </a:cxn>
            </a:cxnLst>
            <a:rect l="l" t="t" r="r" b="b"/>
            <a:pathLst>
              <a:path w="2515098" h="6171410">
                <a:moveTo>
                  <a:pt x="0" y="3089300"/>
                </a:moveTo>
                <a:lnTo>
                  <a:pt x="2514600" y="0"/>
                </a:lnTo>
                <a:cubicBezTo>
                  <a:pt x="2517133" y="2088100"/>
                  <a:pt x="2509054" y="4083310"/>
                  <a:pt x="2511587" y="6171410"/>
                </a:cubicBezTo>
                <a:lnTo>
                  <a:pt x="0" y="3089300"/>
                </a:lnTo>
                <a:close/>
              </a:path>
            </a:pathLst>
          </a:custGeom>
          <a:solidFill>
            <a:srgbClr val="E6E6E6"/>
          </a:solidFill>
        </p:spPr>
        <p:txBody>
          <a:bodyPr vert="horz" lIns="360000" tIns="360000" rIns="360000" bIns="360000" rtlCol="0" anchor="ctr" anchorCtr="0">
            <a:noAutofit/>
          </a:bodyPr>
          <a:lstStyle>
            <a:lvl1pPr>
              <a:defRPr lang="de-DE" dirty="0">
                <a:solidFill>
                  <a:schemeClr val="tx2"/>
                </a:solidFill>
              </a:defRPr>
            </a:lvl1pPr>
          </a:lstStyle>
          <a:p>
            <a:pPr lvl="0"/>
            <a:r>
              <a:rPr lang="de-DE"/>
              <a:t>Bild einfügen</a:t>
            </a:r>
          </a:p>
        </p:txBody>
      </p:sp>
      <p:sp>
        <p:nvSpPr>
          <p:cNvPr id="8" name="Bildplatzhalter 4">
            <a:extLst>
              <a:ext uri="{FF2B5EF4-FFF2-40B4-BE49-F238E27FC236}">
                <a16:creationId xmlns:a16="http://schemas.microsoft.com/office/drawing/2014/main" id="{1FF48484-4D16-CD28-C589-B3BBDDE56869}"/>
              </a:ext>
            </a:extLst>
          </p:cNvPr>
          <p:cNvSpPr>
            <a:spLocks noGrp="1"/>
          </p:cNvSpPr>
          <p:nvPr>
            <p:ph type="pic" sz="quarter" idx="20" hasCustomPrompt="1"/>
          </p:nvPr>
        </p:nvSpPr>
        <p:spPr>
          <a:xfrm>
            <a:off x="5460353" y="3414744"/>
            <a:ext cx="6739344" cy="3454164"/>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0 w 10327"/>
              <a:gd name="connsiteY0" fmla="*/ 10000 h 10617"/>
              <a:gd name="connsiteX1" fmla="*/ 5000 w 10327"/>
              <a:gd name="connsiteY1" fmla="*/ 0 h 10617"/>
              <a:gd name="connsiteX2" fmla="*/ 10327 w 10327"/>
              <a:gd name="connsiteY2" fmla="*/ 10617 h 10617"/>
              <a:gd name="connsiteX3" fmla="*/ 0 w 10327"/>
              <a:gd name="connsiteY3" fmla="*/ 10000 h 10617"/>
              <a:gd name="connsiteX0" fmla="*/ 0 w 11012"/>
              <a:gd name="connsiteY0" fmla="*/ 10588 h 10617"/>
              <a:gd name="connsiteX1" fmla="*/ 5685 w 11012"/>
              <a:gd name="connsiteY1" fmla="*/ 0 h 10617"/>
              <a:gd name="connsiteX2" fmla="*/ 11012 w 11012"/>
              <a:gd name="connsiteY2" fmla="*/ 10617 h 10617"/>
              <a:gd name="connsiteX3" fmla="*/ 0 w 11012"/>
              <a:gd name="connsiteY3" fmla="*/ 10588 h 10617"/>
              <a:gd name="connsiteX0" fmla="*/ 0 w 11012"/>
              <a:gd name="connsiteY0" fmla="*/ 10632 h 10661"/>
              <a:gd name="connsiteX1" fmla="*/ 5697 w 11012"/>
              <a:gd name="connsiteY1" fmla="*/ 0 h 10661"/>
              <a:gd name="connsiteX2" fmla="*/ 11012 w 11012"/>
              <a:gd name="connsiteY2" fmla="*/ 10661 h 10661"/>
              <a:gd name="connsiteX3" fmla="*/ 0 w 11012"/>
              <a:gd name="connsiteY3" fmla="*/ 10632 h 10661"/>
            </a:gdLst>
            <a:ahLst/>
            <a:cxnLst>
              <a:cxn ang="0">
                <a:pos x="connsiteX0" y="connsiteY0"/>
              </a:cxn>
              <a:cxn ang="0">
                <a:pos x="connsiteX1" y="connsiteY1"/>
              </a:cxn>
              <a:cxn ang="0">
                <a:pos x="connsiteX2" y="connsiteY2"/>
              </a:cxn>
              <a:cxn ang="0">
                <a:pos x="connsiteX3" y="connsiteY3"/>
              </a:cxn>
            </a:cxnLst>
            <a:rect l="l" t="t" r="r" b="b"/>
            <a:pathLst>
              <a:path w="11012" h="10661">
                <a:moveTo>
                  <a:pt x="0" y="10632"/>
                </a:moveTo>
                <a:lnTo>
                  <a:pt x="5697" y="0"/>
                </a:lnTo>
                <a:lnTo>
                  <a:pt x="11012" y="10661"/>
                </a:lnTo>
                <a:lnTo>
                  <a:pt x="0" y="10632"/>
                </a:lnTo>
                <a:close/>
              </a:path>
            </a:pathLst>
          </a:custGeom>
          <a:solidFill>
            <a:srgbClr val="E6E6E6"/>
          </a:solidFill>
        </p:spPr>
        <p:txBody>
          <a:bodyPr anchor="ctr"/>
          <a:lstStyle>
            <a:lvl1pPr algn="ctr">
              <a:defRPr>
                <a:solidFill>
                  <a:schemeClr val="tx2"/>
                </a:solidFill>
              </a:defRPr>
            </a:lvl1pPr>
          </a:lstStyle>
          <a:p>
            <a:r>
              <a:rPr lang="de-DE"/>
              <a:t>Bild einfügen</a:t>
            </a:r>
          </a:p>
        </p:txBody>
      </p:sp>
      <p:sp>
        <p:nvSpPr>
          <p:cNvPr id="2" name="Textplatzhalter 14">
            <a:extLst>
              <a:ext uri="{FF2B5EF4-FFF2-40B4-BE49-F238E27FC236}">
                <a16:creationId xmlns:a16="http://schemas.microsoft.com/office/drawing/2014/main" id="{DC8C4C1A-5092-1A22-D78B-624CBE015A32}"/>
              </a:ext>
            </a:extLst>
          </p:cNvPr>
          <p:cNvSpPr>
            <a:spLocks noGrp="1"/>
          </p:cNvSpPr>
          <p:nvPr>
            <p:ph type="body" sz="quarter" idx="16"/>
          </p:nvPr>
        </p:nvSpPr>
        <p:spPr>
          <a:xfrm>
            <a:off x="287338" y="1800225"/>
            <a:ext cx="7200000" cy="4600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7128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3 Bilder Weiss und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633378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5832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8" name="Rechteck 7">
            <a:extLst>
              <a:ext uri="{FF2B5EF4-FFF2-40B4-BE49-F238E27FC236}">
                <a16:creationId xmlns:a16="http://schemas.microsoft.com/office/drawing/2014/main" id="{C1418705-9203-519A-0848-343BE9F92F2F}"/>
              </a:ext>
            </a:extLst>
          </p:cNvPr>
          <p:cNvSpPr/>
          <p:nvPr userDrawn="1"/>
        </p:nvSpPr>
        <p:spPr>
          <a:xfrm>
            <a:off x="6838950" y="0"/>
            <a:ext cx="5353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Bildplatzhalter 4">
            <a:extLst>
              <a:ext uri="{FF2B5EF4-FFF2-40B4-BE49-F238E27FC236}">
                <a16:creationId xmlns:a16="http://schemas.microsoft.com/office/drawing/2014/main" id="{491CA7B3-B6B5-EB61-4387-F168111C9EA8}"/>
              </a:ext>
            </a:extLst>
          </p:cNvPr>
          <p:cNvSpPr>
            <a:spLocks noGrp="1"/>
          </p:cNvSpPr>
          <p:nvPr>
            <p:ph type="pic" sz="quarter" idx="28" hasCustomPrompt="1"/>
          </p:nvPr>
        </p:nvSpPr>
        <p:spPr>
          <a:xfrm>
            <a:off x="6064250" y="2444288"/>
            <a:ext cx="1841188" cy="2325711"/>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10" name="Bildplatzhalter 4">
            <a:extLst>
              <a:ext uri="{FF2B5EF4-FFF2-40B4-BE49-F238E27FC236}">
                <a16:creationId xmlns:a16="http://schemas.microsoft.com/office/drawing/2014/main" id="{FDACA22C-CB9A-85F3-E91A-74733D63018B}"/>
              </a:ext>
            </a:extLst>
          </p:cNvPr>
          <p:cNvSpPr>
            <a:spLocks noGrp="1"/>
          </p:cNvSpPr>
          <p:nvPr>
            <p:ph type="pic" sz="quarter" idx="29" hasCustomPrompt="1"/>
          </p:nvPr>
        </p:nvSpPr>
        <p:spPr>
          <a:xfrm>
            <a:off x="8045063" y="2444288"/>
            <a:ext cx="1841188" cy="2325711"/>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11" name="Bildplatzhalter 4">
            <a:extLst>
              <a:ext uri="{FF2B5EF4-FFF2-40B4-BE49-F238E27FC236}">
                <a16:creationId xmlns:a16="http://schemas.microsoft.com/office/drawing/2014/main" id="{BB270B90-436D-6FD7-E729-72799DD909F4}"/>
              </a:ext>
            </a:extLst>
          </p:cNvPr>
          <p:cNvSpPr>
            <a:spLocks noGrp="1"/>
          </p:cNvSpPr>
          <p:nvPr>
            <p:ph type="pic" sz="quarter" idx="30" hasCustomPrompt="1"/>
          </p:nvPr>
        </p:nvSpPr>
        <p:spPr>
          <a:xfrm>
            <a:off x="10029201" y="2444288"/>
            <a:ext cx="1841188" cy="2325711"/>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pic>
        <p:nvPicPr>
          <p:cNvPr id="13" name="Grafik 12">
            <a:extLst>
              <a:ext uri="{FF2B5EF4-FFF2-40B4-BE49-F238E27FC236}">
                <a16:creationId xmlns:a16="http://schemas.microsoft.com/office/drawing/2014/main" id="{219FC114-F094-0DC1-73CE-6A6EDA9686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7127648" y="1558173"/>
            <a:ext cx="285608" cy="571216"/>
          </a:xfrm>
          <a:prstGeom prst="rect">
            <a:avLst/>
          </a:prstGeom>
        </p:spPr>
      </p:pic>
      <p:pic>
        <p:nvPicPr>
          <p:cNvPr id="14" name="Grafik 13">
            <a:extLst>
              <a:ext uri="{FF2B5EF4-FFF2-40B4-BE49-F238E27FC236}">
                <a16:creationId xmlns:a16="http://schemas.microsoft.com/office/drawing/2014/main" id="{5E26501D-F9ED-7E76-03DB-613D9244F82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80145" y="5385561"/>
            <a:ext cx="1368001" cy="1368001"/>
          </a:xfrm>
          <a:prstGeom prst="rect">
            <a:avLst/>
          </a:prstGeom>
        </p:spPr>
      </p:pic>
      <p:pic>
        <p:nvPicPr>
          <p:cNvPr id="16" name="Grafik 15">
            <a:extLst>
              <a:ext uri="{FF2B5EF4-FFF2-40B4-BE49-F238E27FC236}">
                <a16:creationId xmlns:a16="http://schemas.microsoft.com/office/drawing/2014/main" id="{DD1D6507-3687-1697-89EA-81E32437F38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029201" y="709226"/>
            <a:ext cx="1119500" cy="1119500"/>
          </a:xfrm>
          <a:prstGeom prst="rect">
            <a:avLst/>
          </a:prstGeom>
        </p:spPr>
      </p:pic>
      <p:sp>
        <p:nvSpPr>
          <p:cNvPr id="3" name="Freihandform: Form 2">
            <a:extLst>
              <a:ext uri="{FF2B5EF4-FFF2-40B4-BE49-F238E27FC236}">
                <a16:creationId xmlns:a16="http://schemas.microsoft.com/office/drawing/2014/main" id="{17187327-F771-C9F2-F167-729A3AAEE365}"/>
              </a:ext>
            </a:extLst>
          </p:cNvPr>
          <p:cNvSpPr/>
          <p:nvPr/>
        </p:nvSpPr>
        <p:spPr>
          <a:xfrm>
            <a:off x="9600939" y="5307706"/>
            <a:ext cx="253146" cy="506293"/>
          </a:xfrm>
          <a:custGeom>
            <a:avLst/>
            <a:gdLst>
              <a:gd name="connsiteX0" fmla="*/ 0 w 253146"/>
              <a:gd name="connsiteY0" fmla="*/ 506294 h 506293"/>
              <a:gd name="connsiteX1" fmla="*/ 253147 w 253146"/>
              <a:gd name="connsiteY1" fmla="*/ 253147 h 506293"/>
              <a:gd name="connsiteX2" fmla="*/ 0 w 253146"/>
              <a:gd name="connsiteY2" fmla="*/ 0 h 506293"/>
              <a:gd name="connsiteX3" fmla="*/ 0 w 253146"/>
              <a:gd name="connsiteY3" fmla="*/ 506294 h 506293"/>
            </a:gdLst>
            <a:ahLst/>
            <a:cxnLst>
              <a:cxn ang="0">
                <a:pos x="connsiteX0" y="connsiteY0"/>
              </a:cxn>
              <a:cxn ang="0">
                <a:pos x="connsiteX1" y="connsiteY1"/>
              </a:cxn>
              <a:cxn ang="0">
                <a:pos x="connsiteX2" y="connsiteY2"/>
              </a:cxn>
              <a:cxn ang="0">
                <a:pos x="connsiteX3" y="connsiteY3"/>
              </a:cxn>
            </a:cxnLst>
            <a:rect l="l" t="t" r="r" b="b"/>
            <a:pathLst>
              <a:path w="253146" h="506293">
                <a:moveTo>
                  <a:pt x="0" y="506294"/>
                </a:moveTo>
                <a:lnTo>
                  <a:pt x="253147" y="253147"/>
                </a:lnTo>
                <a:lnTo>
                  <a:pt x="0" y="0"/>
                </a:lnTo>
                <a:lnTo>
                  <a:pt x="0" y="506294"/>
                </a:lnTo>
                <a:close/>
              </a:path>
            </a:pathLst>
          </a:custGeom>
          <a:solidFill>
            <a:schemeClr val="tx1"/>
          </a:solidFill>
          <a:ln w="11473" cap="flat">
            <a:noFill/>
            <a:prstDash val="solid"/>
            <a:miter/>
          </a:ln>
        </p:spPr>
        <p:txBody>
          <a:bodyPr rtlCol="0" anchor="ctr"/>
          <a:lstStyle/>
          <a:p>
            <a:endParaRPr lang="de-DE"/>
          </a:p>
        </p:txBody>
      </p:sp>
      <p:sp>
        <p:nvSpPr>
          <p:cNvPr id="6" name="Freihandform: Form 5">
            <a:extLst>
              <a:ext uri="{FF2B5EF4-FFF2-40B4-BE49-F238E27FC236}">
                <a16:creationId xmlns:a16="http://schemas.microsoft.com/office/drawing/2014/main" id="{C92CA444-716B-A5D6-AF86-4B6166813F25}"/>
              </a:ext>
            </a:extLst>
          </p:cNvPr>
          <p:cNvSpPr/>
          <p:nvPr/>
        </p:nvSpPr>
        <p:spPr>
          <a:xfrm>
            <a:off x="9094646" y="5974969"/>
            <a:ext cx="506293" cy="253262"/>
          </a:xfrm>
          <a:custGeom>
            <a:avLst/>
            <a:gdLst>
              <a:gd name="connsiteX0" fmla="*/ 0 w 506293"/>
              <a:gd name="connsiteY0" fmla="*/ 0 h 253262"/>
              <a:gd name="connsiteX1" fmla="*/ 253147 w 506293"/>
              <a:gd name="connsiteY1" fmla="*/ 253263 h 253262"/>
              <a:gd name="connsiteX2" fmla="*/ 506294 w 506293"/>
              <a:gd name="connsiteY2" fmla="*/ 0 h 253262"/>
              <a:gd name="connsiteX3" fmla="*/ 0 w 506293"/>
              <a:gd name="connsiteY3" fmla="*/ 0 h 253262"/>
            </a:gdLst>
            <a:ahLst/>
            <a:cxnLst>
              <a:cxn ang="0">
                <a:pos x="connsiteX0" y="connsiteY0"/>
              </a:cxn>
              <a:cxn ang="0">
                <a:pos x="connsiteX1" y="connsiteY1"/>
              </a:cxn>
              <a:cxn ang="0">
                <a:pos x="connsiteX2" y="connsiteY2"/>
              </a:cxn>
              <a:cxn ang="0">
                <a:pos x="connsiteX3" y="connsiteY3"/>
              </a:cxn>
            </a:cxnLst>
            <a:rect l="l" t="t" r="r" b="b"/>
            <a:pathLst>
              <a:path w="506293" h="253262">
                <a:moveTo>
                  <a:pt x="0" y="0"/>
                </a:moveTo>
                <a:lnTo>
                  <a:pt x="253147" y="253263"/>
                </a:lnTo>
                <a:lnTo>
                  <a:pt x="506294" y="0"/>
                </a:lnTo>
                <a:lnTo>
                  <a:pt x="0" y="0"/>
                </a:lnTo>
                <a:close/>
              </a:path>
            </a:pathLst>
          </a:custGeom>
          <a:solidFill>
            <a:schemeClr val="accent3"/>
          </a:solidFill>
          <a:ln w="11473" cap="flat">
            <a:noFill/>
            <a:prstDash val="solid"/>
            <a:miter/>
          </a:ln>
        </p:spPr>
        <p:txBody>
          <a:bodyPr rtlCol="0" anchor="ctr"/>
          <a:lstStyle/>
          <a:p>
            <a:endParaRPr lang="de-DE"/>
          </a:p>
        </p:txBody>
      </p:sp>
      <p:sp>
        <p:nvSpPr>
          <p:cNvPr id="2" name="Datumsplatzhalter 1">
            <a:extLst>
              <a:ext uri="{FF2B5EF4-FFF2-40B4-BE49-F238E27FC236}">
                <a16:creationId xmlns:a16="http://schemas.microsoft.com/office/drawing/2014/main" id="{787FB00C-78F5-6A8E-1E51-B6EB2C080240}"/>
              </a:ext>
            </a:extLst>
          </p:cNvPr>
          <p:cNvSpPr>
            <a:spLocks noGrp="1"/>
          </p:cNvSpPr>
          <p:nvPr>
            <p:ph type="dt" sz="half" idx="31"/>
          </p:nvPr>
        </p:nvSpPr>
        <p:spPr/>
        <p:txBody>
          <a:bodyPr/>
          <a:lstStyle/>
          <a:p>
            <a:r>
              <a:rPr lang="de-DE"/>
              <a:t>|  </a:t>
            </a:r>
            <a:fld id="{80A87C8B-0BC1-4EF7-8541-1F82A11C843E}" type="datetime4">
              <a:rPr lang="de-DE" smtClean="0"/>
              <a:t>12. März 2025</a:t>
            </a:fld>
            <a:endParaRPr lang="de-DE"/>
          </a:p>
        </p:txBody>
      </p:sp>
      <p:sp>
        <p:nvSpPr>
          <p:cNvPr id="4" name="Fußzeilenplatzhalter 3">
            <a:extLst>
              <a:ext uri="{FF2B5EF4-FFF2-40B4-BE49-F238E27FC236}">
                <a16:creationId xmlns:a16="http://schemas.microsoft.com/office/drawing/2014/main" id="{E7C07C6B-A01A-2FA7-AEC7-BB251B080406}"/>
              </a:ext>
            </a:extLst>
          </p:cNvPr>
          <p:cNvSpPr>
            <a:spLocks noGrp="1"/>
          </p:cNvSpPr>
          <p:nvPr>
            <p:ph type="ftr" sz="quarter" idx="32"/>
          </p:nvPr>
        </p:nvSpPr>
        <p:spPr/>
        <p:txBody>
          <a:bodyPr/>
          <a:lstStyle/>
          <a:p>
            <a:r>
              <a:rPr lang="de-DE"/>
              <a:t>|  Author  |  Title of Presentation</a:t>
            </a:r>
          </a:p>
        </p:txBody>
      </p:sp>
      <p:sp>
        <p:nvSpPr>
          <p:cNvPr id="5" name="Foliennummernplatzhalter 4">
            <a:extLst>
              <a:ext uri="{FF2B5EF4-FFF2-40B4-BE49-F238E27FC236}">
                <a16:creationId xmlns:a16="http://schemas.microsoft.com/office/drawing/2014/main" id="{B86FECF0-07A5-354C-1B97-6D4C6A42F66A}"/>
              </a:ext>
            </a:extLst>
          </p:cNvPr>
          <p:cNvSpPr>
            <a:spLocks noGrp="1"/>
          </p:cNvSpPr>
          <p:nvPr>
            <p:ph type="sldNum" sz="quarter" idx="33"/>
          </p:nvPr>
        </p:nvSpPr>
        <p:spPr/>
        <p:txBody>
          <a:bodyPr/>
          <a:lstStyle/>
          <a:p>
            <a:pPr marL="179388" indent="-179388"/>
            <a:fld id="{B6F15528-21DE-4FAA-801E-634DDDAF4B2B}" type="slidenum">
              <a:rPr lang="de-DE" smtClean="0"/>
              <a:pPr marL="179388" indent="-179388"/>
              <a:t>‹Nr.›</a:t>
            </a:fld>
            <a:endParaRPr lang="de-DE"/>
          </a:p>
        </p:txBody>
      </p:sp>
      <p:sp>
        <p:nvSpPr>
          <p:cNvPr id="17" name="Textplatzhalter 14">
            <a:extLst>
              <a:ext uri="{FF2B5EF4-FFF2-40B4-BE49-F238E27FC236}">
                <a16:creationId xmlns:a16="http://schemas.microsoft.com/office/drawing/2014/main" id="{85A5A660-62B4-088F-22AD-B75D77A30BF0}"/>
              </a:ext>
            </a:extLst>
          </p:cNvPr>
          <p:cNvSpPr>
            <a:spLocks noGrp="1"/>
          </p:cNvSpPr>
          <p:nvPr>
            <p:ph type="body" sz="quarter" idx="16"/>
          </p:nvPr>
        </p:nvSpPr>
        <p:spPr>
          <a:xfrm>
            <a:off x="287338" y="1800225"/>
            <a:ext cx="5455301" cy="4600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22067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4 Bilder mit Bildunterschrift">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7998" y="1268976"/>
            <a:ext cx="378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5" y="900000"/>
            <a:ext cx="3708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a:t>
            </a:r>
          </a:p>
        </p:txBody>
      </p:sp>
      <p:sp>
        <p:nvSpPr>
          <p:cNvPr id="8" name="Rechteck 7">
            <a:extLst>
              <a:ext uri="{FF2B5EF4-FFF2-40B4-BE49-F238E27FC236}">
                <a16:creationId xmlns:a16="http://schemas.microsoft.com/office/drawing/2014/main" id="{C1418705-9203-519A-0848-343BE9F92F2F}"/>
              </a:ext>
            </a:extLst>
          </p:cNvPr>
          <p:cNvSpPr/>
          <p:nvPr userDrawn="1"/>
        </p:nvSpPr>
        <p:spPr>
          <a:xfrm>
            <a:off x="4295980" y="0"/>
            <a:ext cx="789602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Bildplatzhalter 4">
            <a:extLst>
              <a:ext uri="{FF2B5EF4-FFF2-40B4-BE49-F238E27FC236}">
                <a16:creationId xmlns:a16="http://schemas.microsoft.com/office/drawing/2014/main" id="{491CA7B3-B6B5-EB61-4387-F168111C9EA8}"/>
              </a:ext>
            </a:extLst>
          </p:cNvPr>
          <p:cNvSpPr>
            <a:spLocks noGrp="1"/>
          </p:cNvSpPr>
          <p:nvPr>
            <p:ph type="pic" sz="quarter" idx="28" hasCustomPrompt="1"/>
          </p:nvPr>
        </p:nvSpPr>
        <p:spPr>
          <a:xfrm>
            <a:off x="4529135" y="3737437"/>
            <a:ext cx="360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3" name="Textplatzhalter 2">
            <a:extLst>
              <a:ext uri="{FF2B5EF4-FFF2-40B4-BE49-F238E27FC236}">
                <a16:creationId xmlns:a16="http://schemas.microsoft.com/office/drawing/2014/main" id="{90F98CAF-0362-DB57-4B96-E6288AEEA766}"/>
              </a:ext>
            </a:extLst>
          </p:cNvPr>
          <p:cNvSpPr>
            <a:spLocks noGrp="1"/>
          </p:cNvSpPr>
          <p:nvPr>
            <p:ph type="body" sz="quarter" idx="29"/>
          </p:nvPr>
        </p:nvSpPr>
        <p:spPr>
          <a:xfrm>
            <a:off x="4528776" y="5940000"/>
            <a:ext cx="3600000" cy="360000"/>
          </a:xfrm>
        </p:spPr>
        <p:txBody>
          <a:bodyPr/>
          <a:lstStyle>
            <a:lvl1pPr>
              <a:defRPr sz="1200"/>
            </a:lvl1pPr>
            <a:lvl2pPr>
              <a:defRPr sz="1400"/>
            </a:lvl2pPr>
            <a:lvl3pPr>
              <a:defRPr sz="1400"/>
            </a:lvl3pPr>
            <a:lvl4pPr>
              <a:defRPr sz="1400"/>
            </a:lvl4pPr>
            <a:lvl5pPr>
              <a:defRPr sz="1400"/>
            </a:lvl5pPr>
          </a:lstStyle>
          <a:p>
            <a:pPr lvl="0"/>
            <a:r>
              <a:rPr lang="de-DE"/>
              <a:t>Mastertextformat bearbeiten</a:t>
            </a:r>
          </a:p>
        </p:txBody>
      </p:sp>
      <p:sp>
        <p:nvSpPr>
          <p:cNvPr id="6" name="Bildplatzhalter 4">
            <a:extLst>
              <a:ext uri="{FF2B5EF4-FFF2-40B4-BE49-F238E27FC236}">
                <a16:creationId xmlns:a16="http://schemas.microsoft.com/office/drawing/2014/main" id="{319C4D79-C85D-13C2-B369-6C204D5F72BF}"/>
              </a:ext>
            </a:extLst>
          </p:cNvPr>
          <p:cNvSpPr>
            <a:spLocks noGrp="1"/>
          </p:cNvSpPr>
          <p:nvPr>
            <p:ph type="pic" sz="quarter" idx="30" hasCustomPrompt="1"/>
          </p:nvPr>
        </p:nvSpPr>
        <p:spPr>
          <a:xfrm>
            <a:off x="8301037" y="3737437"/>
            <a:ext cx="360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18" name="Textplatzhalter 2">
            <a:extLst>
              <a:ext uri="{FF2B5EF4-FFF2-40B4-BE49-F238E27FC236}">
                <a16:creationId xmlns:a16="http://schemas.microsoft.com/office/drawing/2014/main" id="{386DEC64-113F-C713-D056-16D6BCA061A4}"/>
              </a:ext>
            </a:extLst>
          </p:cNvPr>
          <p:cNvSpPr>
            <a:spLocks noGrp="1"/>
          </p:cNvSpPr>
          <p:nvPr>
            <p:ph type="body" sz="quarter" idx="31"/>
          </p:nvPr>
        </p:nvSpPr>
        <p:spPr>
          <a:xfrm>
            <a:off x="8300678" y="5940000"/>
            <a:ext cx="3600000" cy="360000"/>
          </a:xfrm>
        </p:spPr>
        <p:txBody>
          <a:bodyPr/>
          <a:lstStyle>
            <a:lvl1pPr>
              <a:defRPr sz="1200"/>
            </a:lvl1pPr>
            <a:lvl2pPr>
              <a:defRPr sz="1400"/>
            </a:lvl2pPr>
            <a:lvl3pPr>
              <a:defRPr sz="1400"/>
            </a:lvl3pPr>
            <a:lvl4pPr>
              <a:defRPr sz="1400"/>
            </a:lvl4pPr>
            <a:lvl5pPr>
              <a:defRPr sz="1400"/>
            </a:lvl5pPr>
          </a:lstStyle>
          <a:p>
            <a:pPr lvl="0"/>
            <a:r>
              <a:rPr lang="de-DE"/>
              <a:t>Mastertextformat bearbeiten</a:t>
            </a:r>
          </a:p>
        </p:txBody>
      </p:sp>
      <p:sp>
        <p:nvSpPr>
          <p:cNvPr id="23" name="Bildplatzhalter 4">
            <a:extLst>
              <a:ext uri="{FF2B5EF4-FFF2-40B4-BE49-F238E27FC236}">
                <a16:creationId xmlns:a16="http://schemas.microsoft.com/office/drawing/2014/main" id="{1595548F-21BA-B185-7072-92DB6C133E64}"/>
              </a:ext>
            </a:extLst>
          </p:cNvPr>
          <p:cNvSpPr>
            <a:spLocks noGrp="1"/>
          </p:cNvSpPr>
          <p:nvPr>
            <p:ph type="pic" sz="quarter" idx="32" hasCustomPrompt="1"/>
          </p:nvPr>
        </p:nvSpPr>
        <p:spPr>
          <a:xfrm>
            <a:off x="4529494" y="864000"/>
            <a:ext cx="360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24" name="Textplatzhalter 2">
            <a:extLst>
              <a:ext uri="{FF2B5EF4-FFF2-40B4-BE49-F238E27FC236}">
                <a16:creationId xmlns:a16="http://schemas.microsoft.com/office/drawing/2014/main" id="{BB0CE361-D228-2C18-9783-FD2A1F267BD1}"/>
              </a:ext>
            </a:extLst>
          </p:cNvPr>
          <p:cNvSpPr>
            <a:spLocks noGrp="1"/>
          </p:cNvSpPr>
          <p:nvPr>
            <p:ph type="body" sz="quarter" idx="33"/>
          </p:nvPr>
        </p:nvSpPr>
        <p:spPr>
          <a:xfrm>
            <a:off x="4529135" y="3066563"/>
            <a:ext cx="3600000" cy="360000"/>
          </a:xfrm>
        </p:spPr>
        <p:txBody>
          <a:bodyPr/>
          <a:lstStyle>
            <a:lvl1pPr>
              <a:defRPr sz="1200"/>
            </a:lvl1pPr>
            <a:lvl2pPr>
              <a:defRPr sz="1400"/>
            </a:lvl2pPr>
            <a:lvl3pPr>
              <a:defRPr sz="1400"/>
            </a:lvl3pPr>
            <a:lvl4pPr>
              <a:defRPr sz="1400"/>
            </a:lvl4pPr>
            <a:lvl5pPr>
              <a:defRPr sz="1400"/>
            </a:lvl5pPr>
          </a:lstStyle>
          <a:p>
            <a:pPr lvl="0"/>
            <a:r>
              <a:rPr lang="de-DE"/>
              <a:t>Mastertextformat bearbeiten</a:t>
            </a:r>
          </a:p>
        </p:txBody>
      </p:sp>
      <p:sp>
        <p:nvSpPr>
          <p:cNvPr id="25" name="Bildplatzhalter 4">
            <a:extLst>
              <a:ext uri="{FF2B5EF4-FFF2-40B4-BE49-F238E27FC236}">
                <a16:creationId xmlns:a16="http://schemas.microsoft.com/office/drawing/2014/main" id="{53EC1921-542C-EB00-C60E-DACC1EFF9AAC}"/>
              </a:ext>
            </a:extLst>
          </p:cNvPr>
          <p:cNvSpPr>
            <a:spLocks noGrp="1"/>
          </p:cNvSpPr>
          <p:nvPr>
            <p:ph type="pic" sz="quarter" idx="34" hasCustomPrompt="1"/>
          </p:nvPr>
        </p:nvSpPr>
        <p:spPr>
          <a:xfrm>
            <a:off x="8301037" y="864000"/>
            <a:ext cx="360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26" name="Textplatzhalter 2">
            <a:extLst>
              <a:ext uri="{FF2B5EF4-FFF2-40B4-BE49-F238E27FC236}">
                <a16:creationId xmlns:a16="http://schemas.microsoft.com/office/drawing/2014/main" id="{637E3E2D-BBF3-E0C4-C912-2E31218431C3}"/>
              </a:ext>
            </a:extLst>
          </p:cNvPr>
          <p:cNvSpPr>
            <a:spLocks noGrp="1"/>
          </p:cNvSpPr>
          <p:nvPr>
            <p:ph type="body" sz="quarter" idx="35"/>
          </p:nvPr>
        </p:nvSpPr>
        <p:spPr>
          <a:xfrm>
            <a:off x="8300678" y="3066563"/>
            <a:ext cx="3600000" cy="360000"/>
          </a:xfrm>
        </p:spPr>
        <p:txBody>
          <a:bodyPr/>
          <a:lstStyle>
            <a:lvl1pPr>
              <a:defRPr sz="1200"/>
            </a:lvl1pPr>
            <a:lvl2pPr>
              <a:defRPr sz="1400"/>
            </a:lvl2pPr>
            <a:lvl3pPr>
              <a:defRPr sz="1400"/>
            </a:lvl3pPr>
            <a:lvl4pPr>
              <a:defRPr sz="1400"/>
            </a:lvl4pPr>
            <a:lvl5pPr>
              <a:defRPr sz="1400"/>
            </a:lvl5pPr>
          </a:lstStyle>
          <a:p>
            <a:pPr lvl="0"/>
            <a:r>
              <a:rPr lang="de-DE"/>
              <a:t>Mastertextformat bearbeiten</a:t>
            </a:r>
          </a:p>
        </p:txBody>
      </p:sp>
      <p:sp>
        <p:nvSpPr>
          <p:cNvPr id="17" name="Datumsplatzhalter 16">
            <a:extLst>
              <a:ext uri="{FF2B5EF4-FFF2-40B4-BE49-F238E27FC236}">
                <a16:creationId xmlns:a16="http://schemas.microsoft.com/office/drawing/2014/main" id="{8949FBF1-0B32-CA28-A21E-46FC14CFD15B}"/>
              </a:ext>
            </a:extLst>
          </p:cNvPr>
          <p:cNvSpPr>
            <a:spLocks noGrp="1"/>
          </p:cNvSpPr>
          <p:nvPr>
            <p:ph type="dt" sz="half" idx="36"/>
          </p:nvPr>
        </p:nvSpPr>
        <p:spPr/>
        <p:txBody>
          <a:bodyPr/>
          <a:lstStyle/>
          <a:p>
            <a:r>
              <a:rPr lang="de-DE"/>
              <a:t>|  </a:t>
            </a:r>
            <a:fld id="{70D1C150-86B9-4DD1-BB56-4936FAAB048D}" type="datetime4">
              <a:rPr lang="de-DE" smtClean="0"/>
              <a:t>12. März 2025</a:t>
            </a:fld>
            <a:endParaRPr lang="de-DE"/>
          </a:p>
        </p:txBody>
      </p:sp>
      <p:sp>
        <p:nvSpPr>
          <p:cNvPr id="19" name="Fußzeilenplatzhalter 18">
            <a:extLst>
              <a:ext uri="{FF2B5EF4-FFF2-40B4-BE49-F238E27FC236}">
                <a16:creationId xmlns:a16="http://schemas.microsoft.com/office/drawing/2014/main" id="{9E3E9C21-132D-183F-8506-BD9DD151FAF4}"/>
              </a:ext>
            </a:extLst>
          </p:cNvPr>
          <p:cNvSpPr>
            <a:spLocks noGrp="1"/>
          </p:cNvSpPr>
          <p:nvPr>
            <p:ph type="ftr" sz="quarter" idx="37"/>
          </p:nvPr>
        </p:nvSpPr>
        <p:spPr/>
        <p:txBody>
          <a:bodyPr/>
          <a:lstStyle/>
          <a:p>
            <a:r>
              <a:rPr lang="de-DE"/>
              <a:t>|  Author  |  Title of Presentation</a:t>
            </a:r>
          </a:p>
        </p:txBody>
      </p:sp>
      <p:sp>
        <p:nvSpPr>
          <p:cNvPr id="20" name="Foliennummernplatzhalter 19">
            <a:extLst>
              <a:ext uri="{FF2B5EF4-FFF2-40B4-BE49-F238E27FC236}">
                <a16:creationId xmlns:a16="http://schemas.microsoft.com/office/drawing/2014/main" id="{6A4747C0-6D1C-01E9-AA10-D9034E6AFC2B}"/>
              </a:ext>
            </a:extLst>
          </p:cNvPr>
          <p:cNvSpPr>
            <a:spLocks noGrp="1"/>
          </p:cNvSpPr>
          <p:nvPr>
            <p:ph type="sldNum" sz="quarter" idx="38"/>
          </p:nvPr>
        </p:nvSpPr>
        <p:spPr/>
        <p:txBody>
          <a:bodyPr/>
          <a:lstStyle/>
          <a:p>
            <a:pPr marL="179388" indent="-179388"/>
            <a:fld id="{B6F15528-21DE-4FAA-801E-634DDDAF4B2B}" type="slidenum">
              <a:rPr lang="de-DE" smtClean="0"/>
              <a:pPr marL="179388" indent="-179388"/>
              <a:t>‹Nr.›</a:t>
            </a:fld>
            <a:endParaRPr lang="de-DE"/>
          </a:p>
        </p:txBody>
      </p:sp>
      <p:sp>
        <p:nvSpPr>
          <p:cNvPr id="2" name="Textplatzhalter 14">
            <a:extLst>
              <a:ext uri="{FF2B5EF4-FFF2-40B4-BE49-F238E27FC236}">
                <a16:creationId xmlns:a16="http://schemas.microsoft.com/office/drawing/2014/main" id="{743B4D09-9C1B-6816-483B-755C4ABC5F72}"/>
              </a:ext>
            </a:extLst>
          </p:cNvPr>
          <p:cNvSpPr>
            <a:spLocks noGrp="1"/>
          </p:cNvSpPr>
          <p:nvPr>
            <p:ph type="body" sz="quarter" idx="16"/>
          </p:nvPr>
        </p:nvSpPr>
        <p:spPr>
          <a:xfrm>
            <a:off x="287338" y="1799998"/>
            <a:ext cx="3707997" cy="4600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4225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6 Bilder mit Bildunterschrift">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7998" y="1268976"/>
            <a:ext cx="378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5" y="900000"/>
            <a:ext cx="3708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a:t>
            </a:r>
          </a:p>
        </p:txBody>
      </p:sp>
      <p:sp>
        <p:nvSpPr>
          <p:cNvPr id="8" name="Rechteck 7">
            <a:extLst>
              <a:ext uri="{FF2B5EF4-FFF2-40B4-BE49-F238E27FC236}">
                <a16:creationId xmlns:a16="http://schemas.microsoft.com/office/drawing/2014/main" id="{C1418705-9203-519A-0848-343BE9F92F2F}"/>
              </a:ext>
            </a:extLst>
          </p:cNvPr>
          <p:cNvSpPr/>
          <p:nvPr userDrawn="1"/>
        </p:nvSpPr>
        <p:spPr>
          <a:xfrm>
            <a:off x="4295980" y="0"/>
            <a:ext cx="789602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Bildplatzhalter 4">
            <a:extLst>
              <a:ext uri="{FF2B5EF4-FFF2-40B4-BE49-F238E27FC236}">
                <a16:creationId xmlns:a16="http://schemas.microsoft.com/office/drawing/2014/main" id="{491CA7B3-B6B5-EB61-4387-F168111C9EA8}"/>
              </a:ext>
            </a:extLst>
          </p:cNvPr>
          <p:cNvSpPr>
            <a:spLocks noGrp="1"/>
          </p:cNvSpPr>
          <p:nvPr>
            <p:ph type="pic" sz="quarter" idx="28" hasCustomPrompt="1"/>
          </p:nvPr>
        </p:nvSpPr>
        <p:spPr>
          <a:xfrm>
            <a:off x="4529135" y="3758013"/>
            <a:ext cx="216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6" name="Bildplatzhalter 4">
            <a:extLst>
              <a:ext uri="{FF2B5EF4-FFF2-40B4-BE49-F238E27FC236}">
                <a16:creationId xmlns:a16="http://schemas.microsoft.com/office/drawing/2014/main" id="{319C4D79-C85D-13C2-B369-6C204D5F72BF}"/>
              </a:ext>
            </a:extLst>
          </p:cNvPr>
          <p:cNvSpPr>
            <a:spLocks noGrp="1"/>
          </p:cNvSpPr>
          <p:nvPr>
            <p:ph type="pic" sz="quarter" idx="30" hasCustomPrompt="1"/>
          </p:nvPr>
        </p:nvSpPr>
        <p:spPr>
          <a:xfrm>
            <a:off x="9646951" y="3758013"/>
            <a:ext cx="216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18" name="Textplatzhalter 2">
            <a:extLst>
              <a:ext uri="{FF2B5EF4-FFF2-40B4-BE49-F238E27FC236}">
                <a16:creationId xmlns:a16="http://schemas.microsoft.com/office/drawing/2014/main" id="{386DEC64-113F-C713-D056-16D6BCA061A4}"/>
              </a:ext>
            </a:extLst>
          </p:cNvPr>
          <p:cNvSpPr>
            <a:spLocks noGrp="1"/>
          </p:cNvSpPr>
          <p:nvPr>
            <p:ph type="body" sz="quarter" idx="31"/>
          </p:nvPr>
        </p:nvSpPr>
        <p:spPr>
          <a:xfrm>
            <a:off x="7087504" y="5960576"/>
            <a:ext cx="2160000" cy="360000"/>
          </a:xfrm>
        </p:spPr>
        <p:txBody>
          <a:bodyPr/>
          <a:lstStyle>
            <a:lvl1pPr>
              <a:lnSpc>
                <a:spcPct val="100000"/>
              </a:lnSpc>
              <a:defRPr sz="1200"/>
            </a:lvl1pPr>
            <a:lvl2pPr marL="92075" indent="-92075">
              <a:defRPr sz="1200"/>
            </a:lvl2pPr>
            <a:lvl3pPr>
              <a:defRPr sz="1200"/>
            </a:lvl3pPr>
            <a:lvl4pPr>
              <a:defRPr sz="1400"/>
            </a:lvl4pPr>
            <a:lvl5pPr>
              <a:defRPr sz="1400"/>
            </a:lvl5pPr>
          </a:lstStyle>
          <a:p>
            <a:pPr lvl="0"/>
            <a:r>
              <a:rPr lang="de-DE"/>
              <a:t>Mastertextformat bearbeiten</a:t>
            </a:r>
          </a:p>
          <a:p>
            <a:pPr lvl="1"/>
            <a:r>
              <a:rPr lang="de-DE"/>
              <a:t>Zweite Ebene</a:t>
            </a:r>
          </a:p>
        </p:txBody>
      </p:sp>
      <p:sp>
        <p:nvSpPr>
          <p:cNvPr id="23" name="Bildplatzhalter 4">
            <a:extLst>
              <a:ext uri="{FF2B5EF4-FFF2-40B4-BE49-F238E27FC236}">
                <a16:creationId xmlns:a16="http://schemas.microsoft.com/office/drawing/2014/main" id="{1595548F-21BA-B185-7072-92DB6C133E64}"/>
              </a:ext>
            </a:extLst>
          </p:cNvPr>
          <p:cNvSpPr>
            <a:spLocks noGrp="1"/>
          </p:cNvSpPr>
          <p:nvPr>
            <p:ph type="pic" sz="quarter" idx="32" hasCustomPrompt="1"/>
          </p:nvPr>
        </p:nvSpPr>
        <p:spPr>
          <a:xfrm>
            <a:off x="4529494" y="864000"/>
            <a:ext cx="216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24" name="Textplatzhalter 2">
            <a:extLst>
              <a:ext uri="{FF2B5EF4-FFF2-40B4-BE49-F238E27FC236}">
                <a16:creationId xmlns:a16="http://schemas.microsoft.com/office/drawing/2014/main" id="{BB0CE361-D228-2C18-9783-FD2A1F267BD1}"/>
              </a:ext>
            </a:extLst>
          </p:cNvPr>
          <p:cNvSpPr>
            <a:spLocks noGrp="1"/>
          </p:cNvSpPr>
          <p:nvPr>
            <p:ph type="body" sz="quarter" idx="33"/>
          </p:nvPr>
        </p:nvSpPr>
        <p:spPr>
          <a:xfrm>
            <a:off x="4529135" y="3066563"/>
            <a:ext cx="2160000" cy="360000"/>
          </a:xfrm>
        </p:spPr>
        <p:txBody>
          <a:bodyPr/>
          <a:lstStyle>
            <a:lvl1pPr>
              <a:lnSpc>
                <a:spcPct val="100000"/>
              </a:lnSpc>
              <a:defRPr sz="1200"/>
            </a:lvl1pPr>
            <a:lvl2pPr marL="92075" indent="-92075">
              <a:buFontTx/>
              <a:buBlip>
                <a:blip r:embed="rId2"/>
              </a:buBlip>
              <a:defRPr sz="1200"/>
            </a:lvl2pPr>
            <a:lvl3pPr>
              <a:defRPr sz="1200"/>
            </a:lvl3pPr>
            <a:lvl4pPr>
              <a:defRPr sz="1400"/>
            </a:lvl4pPr>
            <a:lvl5pPr>
              <a:defRPr sz="1400"/>
            </a:lvl5pPr>
          </a:lstStyle>
          <a:p>
            <a:pPr lvl="0"/>
            <a:r>
              <a:rPr lang="de-DE"/>
              <a:t>Mastertextformat bearbeiten</a:t>
            </a:r>
          </a:p>
          <a:p>
            <a:pPr lvl="1"/>
            <a:r>
              <a:rPr lang="de-DE"/>
              <a:t>Zweite Ebene</a:t>
            </a:r>
          </a:p>
        </p:txBody>
      </p:sp>
      <p:sp>
        <p:nvSpPr>
          <p:cNvPr id="25" name="Bildplatzhalter 4">
            <a:extLst>
              <a:ext uri="{FF2B5EF4-FFF2-40B4-BE49-F238E27FC236}">
                <a16:creationId xmlns:a16="http://schemas.microsoft.com/office/drawing/2014/main" id="{53EC1921-542C-EB00-C60E-DACC1EFF9AAC}"/>
              </a:ext>
            </a:extLst>
          </p:cNvPr>
          <p:cNvSpPr>
            <a:spLocks noGrp="1"/>
          </p:cNvSpPr>
          <p:nvPr>
            <p:ph type="pic" sz="quarter" idx="34" hasCustomPrompt="1"/>
          </p:nvPr>
        </p:nvSpPr>
        <p:spPr>
          <a:xfrm>
            <a:off x="9646951" y="864000"/>
            <a:ext cx="216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26" name="Textplatzhalter 2">
            <a:extLst>
              <a:ext uri="{FF2B5EF4-FFF2-40B4-BE49-F238E27FC236}">
                <a16:creationId xmlns:a16="http://schemas.microsoft.com/office/drawing/2014/main" id="{637E3E2D-BBF3-E0C4-C912-2E31218431C3}"/>
              </a:ext>
            </a:extLst>
          </p:cNvPr>
          <p:cNvSpPr>
            <a:spLocks noGrp="1"/>
          </p:cNvSpPr>
          <p:nvPr>
            <p:ph type="body" sz="quarter" idx="35"/>
          </p:nvPr>
        </p:nvSpPr>
        <p:spPr>
          <a:xfrm>
            <a:off x="9646592" y="3066563"/>
            <a:ext cx="2160000" cy="360000"/>
          </a:xfrm>
        </p:spPr>
        <p:txBody>
          <a:bodyPr/>
          <a:lstStyle>
            <a:lvl1pPr>
              <a:lnSpc>
                <a:spcPct val="100000"/>
              </a:lnSpc>
              <a:defRPr sz="1200"/>
            </a:lvl1pPr>
            <a:lvl2pPr marL="92075" indent="-92075">
              <a:defRPr sz="1200"/>
            </a:lvl2pPr>
            <a:lvl3pPr>
              <a:defRPr sz="1200"/>
            </a:lvl3pPr>
            <a:lvl4pPr>
              <a:defRPr sz="1400"/>
            </a:lvl4pPr>
            <a:lvl5pPr>
              <a:defRPr sz="1400"/>
            </a:lvl5pPr>
          </a:lstStyle>
          <a:p>
            <a:pPr lvl="0"/>
            <a:r>
              <a:rPr lang="de-DE"/>
              <a:t>Mastertextformat bearbeiten</a:t>
            </a:r>
          </a:p>
          <a:p>
            <a:pPr lvl="1"/>
            <a:r>
              <a:rPr lang="de-DE"/>
              <a:t>Zweite Ebene</a:t>
            </a:r>
          </a:p>
        </p:txBody>
      </p:sp>
      <p:sp>
        <p:nvSpPr>
          <p:cNvPr id="2" name="Bildplatzhalter 4">
            <a:extLst>
              <a:ext uri="{FF2B5EF4-FFF2-40B4-BE49-F238E27FC236}">
                <a16:creationId xmlns:a16="http://schemas.microsoft.com/office/drawing/2014/main" id="{DA7009BF-78AC-A264-96EE-72EC0D51D46C}"/>
              </a:ext>
            </a:extLst>
          </p:cNvPr>
          <p:cNvSpPr>
            <a:spLocks noGrp="1"/>
          </p:cNvSpPr>
          <p:nvPr>
            <p:ph type="pic" sz="quarter" idx="36" hasCustomPrompt="1"/>
          </p:nvPr>
        </p:nvSpPr>
        <p:spPr>
          <a:xfrm>
            <a:off x="7088223" y="3758013"/>
            <a:ext cx="216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10" name="Textplatzhalter 2">
            <a:extLst>
              <a:ext uri="{FF2B5EF4-FFF2-40B4-BE49-F238E27FC236}">
                <a16:creationId xmlns:a16="http://schemas.microsoft.com/office/drawing/2014/main" id="{705DB7A5-2E5A-31A2-1E59-0FB08D115CA0}"/>
              </a:ext>
            </a:extLst>
          </p:cNvPr>
          <p:cNvSpPr>
            <a:spLocks noGrp="1"/>
          </p:cNvSpPr>
          <p:nvPr>
            <p:ph type="body" sz="quarter" idx="37"/>
          </p:nvPr>
        </p:nvSpPr>
        <p:spPr>
          <a:xfrm>
            <a:off x="4529135" y="5960576"/>
            <a:ext cx="2160000" cy="360000"/>
          </a:xfrm>
        </p:spPr>
        <p:txBody>
          <a:bodyPr/>
          <a:lstStyle>
            <a:lvl1pPr>
              <a:lnSpc>
                <a:spcPct val="100000"/>
              </a:lnSpc>
              <a:defRPr sz="1200"/>
            </a:lvl1pPr>
            <a:lvl2pPr marL="92075" indent="-92075">
              <a:defRPr sz="1200"/>
            </a:lvl2pPr>
            <a:lvl3pPr>
              <a:defRPr sz="1200"/>
            </a:lvl3pPr>
            <a:lvl4pPr>
              <a:defRPr sz="1400"/>
            </a:lvl4pPr>
            <a:lvl5pPr>
              <a:defRPr sz="1400"/>
            </a:lvl5pPr>
          </a:lstStyle>
          <a:p>
            <a:pPr lvl="0"/>
            <a:r>
              <a:rPr lang="de-DE"/>
              <a:t>Mastertextformat bearbeiten</a:t>
            </a:r>
          </a:p>
          <a:p>
            <a:pPr lvl="1"/>
            <a:r>
              <a:rPr lang="de-DE"/>
              <a:t>Zweite Ebene</a:t>
            </a:r>
          </a:p>
        </p:txBody>
      </p:sp>
      <p:sp>
        <p:nvSpPr>
          <p:cNvPr id="11" name="Bildplatzhalter 4">
            <a:extLst>
              <a:ext uri="{FF2B5EF4-FFF2-40B4-BE49-F238E27FC236}">
                <a16:creationId xmlns:a16="http://schemas.microsoft.com/office/drawing/2014/main" id="{9983E0C5-1679-9F6F-DCFF-CDEDB035D405}"/>
              </a:ext>
            </a:extLst>
          </p:cNvPr>
          <p:cNvSpPr>
            <a:spLocks noGrp="1"/>
          </p:cNvSpPr>
          <p:nvPr>
            <p:ph type="pic" sz="quarter" idx="38" hasCustomPrompt="1"/>
          </p:nvPr>
        </p:nvSpPr>
        <p:spPr>
          <a:xfrm>
            <a:off x="7088223" y="864000"/>
            <a:ext cx="2160000" cy="2160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lvl="0"/>
            <a:r>
              <a:rPr lang="de-DE"/>
              <a:t>Bild einfügen</a:t>
            </a:r>
          </a:p>
        </p:txBody>
      </p:sp>
      <p:sp>
        <p:nvSpPr>
          <p:cNvPr id="13" name="Textplatzhalter 2">
            <a:extLst>
              <a:ext uri="{FF2B5EF4-FFF2-40B4-BE49-F238E27FC236}">
                <a16:creationId xmlns:a16="http://schemas.microsoft.com/office/drawing/2014/main" id="{E0226EA9-DBAF-7D45-E5C0-FA1F7793373E}"/>
              </a:ext>
            </a:extLst>
          </p:cNvPr>
          <p:cNvSpPr>
            <a:spLocks noGrp="1"/>
          </p:cNvSpPr>
          <p:nvPr>
            <p:ph type="body" sz="quarter" idx="39"/>
          </p:nvPr>
        </p:nvSpPr>
        <p:spPr>
          <a:xfrm>
            <a:off x="7088223" y="3066563"/>
            <a:ext cx="2160000" cy="360000"/>
          </a:xfrm>
        </p:spPr>
        <p:txBody>
          <a:bodyPr/>
          <a:lstStyle>
            <a:lvl1pPr>
              <a:lnSpc>
                <a:spcPct val="100000"/>
              </a:lnSpc>
              <a:defRPr sz="1200"/>
            </a:lvl1pPr>
            <a:lvl2pPr marL="92075" indent="-92075">
              <a:defRPr sz="1200"/>
            </a:lvl2pPr>
            <a:lvl3pPr>
              <a:defRPr sz="1200"/>
            </a:lvl3pPr>
            <a:lvl4pPr>
              <a:defRPr sz="1400"/>
            </a:lvl4pPr>
            <a:lvl5pPr>
              <a:defRPr sz="1400"/>
            </a:lvl5pPr>
          </a:lstStyle>
          <a:p>
            <a:pPr lvl="0"/>
            <a:r>
              <a:rPr lang="de-DE"/>
              <a:t>Mastertextformat bearbeiten</a:t>
            </a:r>
          </a:p>
          <a:p>
            <a:pPr lvl="1"/>
            <a:r>
              <a:rPr lang="de-DE"/>
              <a:t>Zweite Ebene</a:t>
            </a:r>
          </a:p>
        </p:txBody>
      </p:sp>
      <p:sp>
        <p:nvSpPr>
          <p:cNvPr id="22" name="Datumsplatzhalter 21">
            <a:extLst>
              <a:ext uri="{FF2B5EF4-FFF2-40B4-BE49-F238E27FC236}">
                <a16:creationId xmlns:a16="http://schemas.microsoft.com/office/drawing/2014/main" id="{A1CDF47E-5DB6-90B5-9367-BD9E669A3F9B}"/>
              </a:ext>
            </a:extLst>
          </p:cNvPr>
          <p:cNvSpPr>
            <a:spLocks noGrp="1"/>
          </p:cNvSpPr>
          <p:nvPr>
            <p:ph type="dt" sz="half" idx="40"/>
          </p:nvPr>
        </p:nvSpPr>
        <p:spPr/>
        <p:txBody>
          <a:bodyPr/>
          <a:lstStyle/>
          <a:p>
            <a:r>
              <a:rPr lang="de-DE"/>
              <a:t>|  </a:t>
            </a:r>
            <a:fld id="{9710BFC2-71EF-4796-8749-34D3DB9EF2C8}" type="datetime4">
              <a:rPr lang="de-DE" smtClean="0"/>
              <a:t>12. März 2025</a:t>
            </a:fld>
            <a:endParaRPr lang="de-DE"/>
          </a:p>
        </p:txBody>
      </p:sp>
      <p:sp>
        <p:nvSpPr>
          <p:cNvPr id="27" name="Fußzeilenplatzhalter 26">
            <a:extLst>
              <a:ext uri="{FF2B5EF4-FFF2-40B4-BE49-F238E27FC236}">
                <a16:creationId xmlns:a16="http://schemas.microsoft.com/office/drawing/2014/main" id="{2D3B62F9-59F4-8D4A-DC59-D370C12C8D63}"/>
              </a:ext>
            </a:extLst>
          </p:cNvPr>
          <p:cNvSpPr>
            <a:spLocks noGrp="1"/>
          </p:cNvSpPr>
          <p:nvPr>
            <p:ph type="ftr" sz="quarter" idx="41"/>
          </p:nvPr>
        </p:nvSpPr>
        <p:spPr/>
        <p:txBody>
          <a:bodyPr/>
          <a:lstStyle/>
          <a:p>
            <a:r>
              <a:rPr lang="de-DE"/>
              <a:t>|  Author  |  Title of Presentation</a:t>
            </a:r>
          </a:p>
        </p:txBody>
      </p:sp>
      <p:sp>
        <p:nvSpPr>
          <p:cNvPr id="28" name="Foliennummernplatzhalter 27">
            <a:extLst>
              <a:ext uri="{FF2B5EF4-FFF2-40B4-BE49-F238E27FC236}">
                <a16:creationId xmlns:a16="http://schemas.microsoft.com/office/drawing/2014/main" id="{5FEF6722-287A-9F0E-DDE7-6C0ACA9A249F}"/>
              </a:ext>
            </a:extLst>
          </p:cNvPr>
          <p:cNvSpPr>
            <a:spLocks noGrp="1"/>
          </p:cNvSpPr>
          <p:nvPr>
            <p:ph type="sldNum" sz="quarter" idx="42"/>
          </p:nvPr>
        </p:nvSpPr>
        <p:spPr/>
        <p:txBody>
          <a:bodyPr/>
          <a:lstStyle/>
          <a:p>
            <a:pPr marL="179388" indent="-179388"/>
            <a:fld id="{B6F15528-21DE-4FAA-801E-634DDDAF4B2B}" type="slidenum">
              <a:rPr lang="de-DE" smtClean="0"/>
              <a:pPr marL="179388" indent="-179388"/>
              <a:t>‹Nr.›</a:t>
            </a:fld>
            <a:endParaRPr lang="de-DE"/>
          </a:p>
        </p:txBody>
      </p:sp>
      <p:sp>
        <p:nvSpPr>
          <p:cNvPr id="3" name="Textplatzhalter 14">
            <a:extLst>
              <a:ext uri="{FF2B5EF4-FFF2-40B4-BE49-F238E27FC236}">
                <a16:creationId xmlns:a16="http://schemas.microsoft.com/office/drawing/2014/main" id="{E1B9E779-00D5-B826-84D3-DA00E0546CFF}"/>
              </a:ext>
            </a:extLst>
          </p:cNvPr>
          <p:cNvSpPr>
            <a:spLocks noGrp="1"/>
          </p:cNvSpPr>
          <p:nvPr>
            <p:ph type="body" sz="quarter" idx="16"/>
          </p:nvPr>
        </p:nvSpPr>
        <p:spPr>
          <a:xfrm>
            <a:off x="287338" y="1799999"/>
            <a:ext cx="3707997" cy="4600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2">
            <a:extLst>
              <a:ext uri="{FF2B5EF4-FFF2-40B4-BE49-F238E27FC236}">
                <a16:creationId xmlns:a16="http://schemas.microsoft.com/office/drawing/2014/main" id="{C35FABF8-C60C-1572-2BD9-D85874F3019A}"/>
              </a:ext>
            </a:extLst>
          </p:cNvPr>
          <p:cNvSpPr>
            <a:spLocks noGrp="1"/>
          </p:cNvSpPr>
          <p:nvPr>
            <p:ph type="body" sz="quarter" idx="43"/>
          </p:nvPr>
        </p:nvSpPr>
        <p:spPr>
          <a:xfrm>
            <a:off x="9646592" y="5960576"/>
            <a:ext cx="2160000" cy="360000"/>
          </a:xfrm>
        </p:spPr>
        <p:txBody>
          <a:bodyPr/>
          <a:lstStyle>
            <a:lvl1pPr>
              <a:lnSpc>
                <a:spcPct val="100000"/>
              </a:lnSpc>
              <a:defRPr sz="1200"/>
            </a:lvl1pPr>
            <a:lvl2pPr marL="92075" indent="-92075">
              <a:defRPr sz="1200"/>
            </a:lvl2pPr>
            <a:lvl3pPr>
              <a:defRPr sz="1200"/>
            </a:lvl3pPr>
            <a:lvl4pPr>
              <a:defRPr sz="1400"/>
            </a:lvl4pPr>
            <a:lvl5pPr>
              <a:defRPr sz="1400"/>
            </a:lvl5pPr>
          </a:lstStyle>
          <a:p>
            <a:pPr lvl="0"/>
            <a:r>
              <a:rPr lang="de-DE"/>
              <a:t>Mastertextformat bearbeiten</a:t>
            </a:r>
          </a:p>
          <a:p>
            <a:pPr lvl="1"/>
            <a:r>
              <a:rPr lang="de-DE"/>
              <a:t>Zweite Ebene</a:t>
            </a:r>
          </a:p>
        </p:txBody>
      </p:sp>
    </p:spTree>
    <p:extLst>
      <p:ext uri="{BB962C8B-B14F-4D97-AF65-F5344CB8AC3E}">
        <p14:creationId xmlns:p14="http://schemas.microsoft.com/office/powerpoint/2010/main" val="40522064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9 Bilder Sand ">
    <p:bg>
      <p:bgPr>
        <a:solidFill>
          <a:schemeClr val="bg1"/>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A3AB037-84EE-74EA-576F-0C3BC6AD7593}"/>
              </a:ext>
            </a:extLst>
          </p:cNvPr>
          <p:cNvSpPr/>
          <p:nvPr userDrawn="1"/>
        </p:nvSpPr>
        <p:spPr>
          <a:xfrm>
            <a:off x="6845300" y="-1"/>
            <a:ext cx="53530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5832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5832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3" name="Bildplatzhalter 4">
            <a:extLst>
              <a:ext uri="{FF2B5EF4-FFF2-40B4-BE49-F238E27FC236}">
                <a16:creationId xmlns:a16="http://schemas.microsoft.com/office/drawing/2014/main" id="{0FEF98EA-4C91-E6D9-EA09-4AF11E2C5D14}"/>
              </a:ext>
            </a:extLst>
          </p:cNvPr>
          <p:cNvSpPr>
            <a:spLocks noGrp="1"/>
          </p:cNvSpPr>
          <p:nvPr>
            <p:ph type="pic" sz="quarter" idx="18" hasCustomPrompt="1"/>
          </p:nvPr>
        </p:nvSpPr>
        <p:spPr>
          <a:xfrm>
            <a:off x="7321400" y="42485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6" name="Bildplatzhalter 4">
            <a:extLst>
              <a:ext uri="{FF2B5EF4-FFF2-40B4-BE49-F238E27FC236}">
                <a16:creationId xmlns:a16="http://schemas.microsoft.com/office/drawing/2014/main" id="{473E5E50-1847-2809-B946-E717973AAB56}"/>
              </a:ext>
            </a:extLst>
          </p:cNvPr>
          <p:cNvSpPr>
            <a:spLocks noGrp="1"/>
          </p:cNvSpPr>
          <p:nvPr>
            <p:ph type="pic" sz="quarter" idx="19" hasCustomPrompt="1"/>
          </p:nvPr>
        </p:nvSpPr>
        <p:spPr>
          <a:xfrm>
            <a:off x="8832350" y="42485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18" name="Bildplatzhalter 4">
            <a:extLst>
              <a:ext uri="{FF2B5EF4-FFF2-40B4-BE49-F238E27FC236}">
                <a16:creationId xmlns:a16="http://schemas.microsoft.com/office/drawing/2014/main" id="{49418E39-DD64-ADFB-F9D1-A2F050D0D492}"/>
              </a:ext>
            </a:extLst>
          </p:cNvPr>
          <p:cNvSpPr>
            <a:spLocks noGrp="1"/>
          </p:cNvSpPr>
          <p:nvPr>
            <p:ph type="pic" sz="quarter" idx="24" hasCustomPrompt="1"/>
          </p:nvPr>
        </p:nvSpPr>
        <p:spPr>
          <a:xfrm>
            <a:off x="10343300" y="42485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19" name="Bildplatzhalter 4">
            <a:extLst>
              <a:ext uri="{FF2B5EF4-FFF2-40B4-BE49-F238E27FC236}">
                <a16:creationId xmlns:a16="http://schemas.microsoft.com/office/drawing/2014/main" id="{88171156-F9A9-3A93-15FE-9D223D8CB36B}"/>
              </a:ext>
            </a:extLst>
          </p:cNvPr>
          <p:cNvSpPr>
            <a:spLocks noGrp="1"/>
          </p:cNvSpPr>
          <p:nvPr>
            <p:ph type="pic" sz="quarter" idx="25" hasCustomPrompt="1"/>
          </p:nvPr>
        </p:nvSpPr>
        <p:spPr>
          <a:xfrm>
            <a:off x="7321400" y="23987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lvl="0"/>
            <a:endParaRPr lang="de-DE"/>
          </a:p>
        </p:txBody>
      </p:sp>
      <p:sp>
        <p:nvSpPr>
          <p:cNvPr id="20" name="Bildplatzhalter 4">
            <a:extLst>
              <a:ext uri="{FF2B5EF4-FFF2-40B4-BE49-F238E27FC236}">
                <a16:creationId xmlns:a16="http://schemas.microsoft.com/office/drawing/2014/main" id="{D64F9BD2-E839-F6FE-E332-CDB539D7F063}"/>
              </a:ext>
            </a:extLst>
          </p:cNvPr>
          <p:cNvSpPr>
            <a:spLocks noGrp="1"/>
          </p:cNvSpPr>
          <p:nvPr>
            <p:ph type="pic" sz="quarter" idx="26" hasCustomPrompt="1"/>
          </p:nvPr>
        </p:nvSpPr>
        <p:spPr>
          <a:xfrm>
            <a:off x="8832350" y="23987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21" name="Bildplatzhalter 4">
            <a:extLst>
              <a:ext uri="{FF2B5EF4-FFF2-40B4-BE49-F238E27FC236}">
                <a16:creationId xmlns:a16="http://schemas.microsoft.com/office/drawing/2014/main" id="{8637A7C4-0EF1-4690-83DA-69396296E3EA}"/>
              </a:ext>
            </a:extLst>
          </p:cNvPr>
          <p:cNvSpPr>
            <a:spLocks noGrp="1"/>
          </p:cNvSpPr>
          <p:nvPr>
            <p:ph type="pic" sz="quarter" idx="27" hasCustomPrompt="1"/>
          </p:nvPr>
        </p:nvSpPr>
        <p:spPr>
          <a:xfrm>
            <a:off x="10343300" y="23987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22" name="Bildplatzhalter 4">
            <a:extLst>
              <a:ext uri="{FF2B5EF4-FFF2-40B4-BE49-F238E27FC236}">
                <a16:creationId xmlns:a16="http://schemas.microsoft.com/office/drawing/2014/main" id="{25C00653-3B67-DC27-8B18-92E9A5AA6595}"/>
              </a:ext>
            </a:extLst>
          </p:cNvPr>
          <p:cNvSpPr>
            <a:spLocks noGrp="1"/>
          </p:cNvSpPr>
          <p:nvPr>
            <p:ph type="pic" sz="quarter" idx="28" hasCustomPrompt="1"/>
          </p:nvPr>
        </p:nvSpPr>
        <p:spPr>
          <a:xfrm>
            <a:off x="7321400" y="5489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lvl="0"/>
            <a:endParaRPr lang="de-DE"/>
          </a:p>
        </p:txBody>
      </p:sp>
      <p:sp>
        <p:nvSpPr>
          <p:cNvPr id="23" name="Bildplatzhalter 4">
            <a:extLst>
              <a:ext uri="{FF2B5EF4-FFF2-40B4-BE49-F238E27FC236}">
                <a16:creationId xmlns:a16="http://schemas.microsoft.com/office/drawing/2014/main" id="{D5BE4D99-23B8-CE46-ED2D-E0D1F68DAAF8}"/>
              </a:ext>
            </a:extLst>
          </p:cNvPr>
          <p:cNvSpPr>
            <a:spLocks noGrp="1"/>
          </p:cNvSpPr>
          <p:nvPr>
            <p:ph type="pic" sz="quarter" idx="29" hasCustomPrompt="1"/>
          </p:nvPr>
        </p:nvSpPr>
        <p:spPr>
          <a:xfrm>
            <a:off x="8832350" y="5489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24" name="Bildplatzhalter 4">
            <a:extLst>
              <a:ext uri="{FF2B5EF4-FFF2-40B4-BE49-F238E27FC236}">
                <a16:creationId xmlns:a16="http://schemas.microsoft.com/office/drawing/2014/main" id="{6CB5F9E0-371E-D4B6-35CB-7DCAE62B2AED}"/>
              </a:ext>
            </a:extLst>
          </p:cNvPr>
          <p:cNvSpPr>
            <a:spLocks noGrp="1"/>
          </p:cNvSpPr>
          <p:nvPr>
            <p:ph type="pic" sz="quarter" idx="30" hasCustomPrompt="1"/>
          </p:nvPr>
        </p:nvSpPr>
        <p:spPr>
          <a:xfrm>
            <a:off x="10343300" y="5489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16" name="Datumsplatzhalter 15">
            <a:extLst>
              <a:ext uri="{FF2B5EF4-FFF2-40B4-BE49-F238E27FC236}">
                <a16:creationId xmlns:a16="http://schemas.microsoft.com/office/drawing/2014/main" id="{540DC6F3-83C3-5006-44BC-E64A927E38F7}"/>
              </a:ext>
            </a:extLst>
          </p:cNvPr>
          <p:cNvSpPr>
            <a:spLocks noGrp="1"/>
          </p:cNvSpPr>
          <p:nvPr>
            <p:ph type="dt" sz="half" idx="31"/>
          </p:nvPr>
        </p:nvSpPr>
        <p:spPr/>
        <p:txBody>
          <a:bodyPr/>
          <a:lstStyle/>
          <a:p>
            <a:r>
              <a:rPr lang="de-DE"/>
              <a:t>|  </a:t>
            </a:r>
            <a:fld id="{A319E443-3051-4DCD-ADFD-F0F46CFD194F}" type="datetime4">
              <a:rPr lang="de-DE" smtClean="0"/>
              <a:t>12. März 2025</a:t>
            </a:fld>
            <a:endParaRPr lang="de-DE"/>
          </a:p>
        </p:txBody>
      </p:sp>
      <p:sp>
        <p:nvSpPr>
          <p:cNvPr id="17" name="Fußzeilenplatzhalter 16">
            <a:extLst>
              <a:ext uri="{FF2B5EF4-FFF2-40B4-BE49-F238E27FC236}">
                <a16:creationId xmlns:a16="http://schemas.microsoft.com/office/drawing/2014/main" id="{0DD65FF3-D5A9-053D-B1B6-B58075C3FA69}"/>
              </a:ext>
            </a:extLst>
          </p:cNvPr>
          <p:cNvSpPr>
            <a:spLocks noGrp="1"/>
          </p:cNvSpPr>
          <p:nvPr>
            <p:ph type="ftr" sz="quarter" idx="32"/>
          </p:nvPr>
        </p:nvSpPr>
        <p:spPr/>
        <p:txBody>
          <a:bodyPr/>
          <a:lstStyle/>
          <a:p>
            <a:r>
              <a:rPr lang="de-DE"/>
              <a:t>|  Author  |  Title of Presentation</a:t>
            </a:r>
          </a:p>
        </p:txBody>
      </p:sp>
      <p:sp>
        <p:nvSpPr>
          <p:cNvPr id="27" name="Foliennummernplatzhalter 26">
            <a:extLst>
              <a:ext uri="{FF2B5EF4-FFF2-40B4-BE49-F238E27FC236}">
                <a16:creationId xmlns:a16="http://schemas.microsoft.com/office/drawing/2014/main" id="{B57BC54D-52A2-F53C-000D-71DC2D08C53E}"/>
              </a:ext>
            </a:extLst>
          </p:cNvPr>
          <p:cNvSpPr>
            <a:spLocks noGrp="1"/>
          </p:cNvSpPr>
          <p:nvPr>
            <p:ph type="sldNum" sz="quarter" idx="33"/>
          </p:nvPr>
        </p:nvSpPr>
        <p:spPr/>
        <p:txBody>
          <a:bodyPr/>
          <a:lstStyle/>
          <a:p>
            <a:pPr marL="179388" indent="-179388"/>
            <a:fld id="{B6F15528-21DE-4FAA-801E-634DDDAF4B2B}" type="slidenum">
              <a:rPr lang="de-DE" smtClean="0"/>
              <a:pPr marL="179388" indent="-179388"/>
              <a:t>‹Nr.›</a:t>
            </a:fld>
            <a:endParaRPr lang="de-DE"/>
          </a:p>
        </p:txBody>
      </p:sp>
      <p:sp>
        <p:nvSpPr>
          <p:cNvPr id="4" name="Textplatzhalter 14">
            <a:extLst>
              <a:ext uri="{FF2B5EF4-FFF2-40B4-BE49-F238E27FC236}">
                <a16:creationId xmlns:a16="http://schemas.microsoft.com/office/drawing/2014/main" id="{22BED9CB-2228-D7AF-CDD4-138F3B9CC570}"/>
              </a:ext>
            </a:extLst>
          </p:cNvPr>
          <p:cNvSpPr>
            <a:spLocks noGrp="1"/>
          </p:cNvSpPr>
          <p:nvPr>
            <p:ph type="body" sz="quarter" idx="16"/>
          </p:nvPr>
        </p:nvSpPr>
        <p:spPr>
          <a:xfrm>
            <a:off x="287338" y="1800225"/>
            <a:ext cx="5831999" cy="46005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997397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9 Bilder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5832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5832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2" name="Rechteck 1">
            <a:extLst>
              <a:ext uri="{FF2B5EF4-FFF2-40B4-BE49-F238E27FC236}">
                <a16:creationId xmlns:a16="http://schemas.microsoft.com/office/drawing/2014/main" id="{FA3AB037-84EE-74EA-576F-0C3BC6AD7593}"/>
              </a:ext>
            </a:extLst>
          </p:cNvPr>
          <p:cNvSpPr/>
          <p:nvPr userDrawn="1"/>
        </p:nvSpPr>
        <p:spPr>
          <a:xfrm>
            <a:off x="6845300" y="-1"/>
            <a:ext cx="53530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Bildplatzhalter 4">
            <a:extLst>
              <a:ext uri="{FF2B5EF4-FFF2-40B4-BE49-F238E27FC236}">
                <a16:creationId xmlns:a16="http://schemas.microsoft.com/office/drawing/2014/main" id="{0FEF98EA-4C91-E6D9-EA09-4AF11E2C5D14}"/>
              </a:ext>
            </a:extLst>
          </p:cNvPr>
          <p:cNvSpPr>
            <a:spLocks noGrp="1"/>
          </p:cNvSpPr>
          <p:nvPr>
            <p:ph type="pic" sz="quarter" idx="18" hasCustomPrompt="1"/>
          </p:nvPr>
        </p:nvSpPr>
        <p:spPr>
          <a:xfrm>
            <a:off x="7321400" y="42485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6" name="Bildplatzhalter 4">
            <a:extLst>
              <a:ext uri="{FF2B5EF4-FFF2-40B4-BE49-F238E27FC236}">
                <a16:creationId xmlns:a16="http://schemas.microsoft.com/office/drawing/2014/main" id="{473E5E50-1847-2809-B946-E717973AAB56}"/>
              </a:ext>
            </a:extLst>
          </p:cNvPr>
          <p:cNvSpPr>
            <a:spLocks noGrp="1"/>
          </p:cNvSpPr>
          <p:nvPr>
            <p:ph type="pic" sz="quarter" idx="19" hasCustomPrompt="1"/>
          </p:nvPr>
        </p:nvSpPr>
        <p:spPr>
          <a:xfrm>
            <a:off x="8832350" y="42485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18" name="Bildplatzhalter 4">
            <a:extLst>
              <a:ext uri="{FF2B5EF4-FFF2-40B4-BE49-F238E27FC236}">
                <a16:creationId xmlns:a16="http://schemas.microsoft.com/office/drawing/2014/main" id="{49418E39-DD64-ADFB-F9D1-A2F050D0D492}"/>
              </a:ext>
            </a:extLst>
          </p:cNvPr>
          <p:cNvSpPr>
            <a:spLocks noGrp="1"/>
          </p:cNvSpPr>
          <p:nvPr>
            <p:ph type="pic" sz="quarter" idx="24" hasCustomPrompt="1"/>
          </p:nvPr>
        </p:nvSpPr>
        <p:spPr>
          <a:xfrm>
            <a:off x="10343300" y="42485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19" name="Bildplatzhalter 4">
            <a:extLst>
              <a:ext uri="{FF2B5EF4-FFF2-40B4-BE49-F238E27FC236}">
                <a16:creationId xmlns:a16="http://schemas.microsoft.com/office/drawing/2014/main" id="{88171156-F9A9-3A93-15FE-9D223D8CB36B}"/>
              </a:ext>
            </a:extLst>
          </p:cNvPr>
          <p:cNvSpPr>
            <a:spLocks noGrp="1"/>
          </p:cNvSpPr>
          <p:nvPr>
            <p:ph type="pic" sz="quarter" idx="25" hasCustomPrompt="1"/>
          </p:nvPr>
        </p:nvSpPr>
        <p:spPr>
          <a:xfrm>
            <a:off x="7321400" y="23987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lvl="0"/>
            <a:endParaRPr lang="de-DE"/>
          </a:p>
        </p:txBody>
      </p:sp>
      <p:sp>
        <p:nvSpPr>
          <p:cNvPr id="20" name="Bildplatzhalter 4">
            <a:extLst>
              <a:ext uri="{FF2B5EF4-FFF2-40B4-BE49-F238E27FC236}">
                <a16:creationId xmlns:a16="http://schemas.microsoft.com/office/drawing/2014/main" id="{D64F9BD2-E839-F6FE-E332-CDB539D7F063}"/>
              </a:ext>
            </a:extLst>
          </p:cNvPr>
          <p:cNvSpPr>
            <a:spLocks noGrp="1"/>
          </p:cNvSpPr>
          <p:nvPr>
            <p:ph type="pic" sz="quarter" idx="26" hasCustomPrompt="1"/>
          </p:nvPr>
        </p:nvSpPr>
        <p:spPr>
          <a:xfrm>
            <a:off x="8832350" y="23987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21" name="Bildplatzhalter 4">
            <a:extLst>
              <a:ext uri="{FF2B5EF4-FFF2-40B4-BE49-F238E27FC236}">
                <a16:creationId xmlns:a16="http://schemas.microsoft.com/office/drawing/2014/main" id="{8637A7C4-0EF1-4690-83DA-69396296E3EA}"/>
              </a:ext>
            </a:extLst>
          </p:cNvPr>
          <p:cNvSpPr>
            <a:spLocks noGrp="1"/>
          </p:cNvSpPr>
          <p:nvPr>
            <p:ph type="pic" sz="quarter" idx="27" hasCustomPrompt="1"/>
          </p:nvPr>
        </p:nvSpPr>
        <p:spPr>
          <a:xfrm>
            <a:off x="10343300" y="23987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22" name="Bildplatzhalter 4">
            <a:extLst>
              <a:ext uri="{FF2B5EF4-FFF2-40B4-BE49-F238E27FC236}">
                <a16:creationId xmlns:a16="http://schemas.microsoft.com/office/drawing/2014/main" id="{25C00653-3B67-DC27-8B18-92E9A5AA6595}"/>
              </a:ext>
            </a:extLst>
          </p:cNvPr>
          <p:cNvSpPr>
            <a:spLocks noGrp="1"/>
          </p:cNvSpPr>
          <p:nvPr>
            <p:ph type="pic" sz="quarter" idx="28" hasCustomPrompt="1"/>
          </p:nvPr>
        </p:nvSpPr>
        <p:spPr>
          <a:xfrm>
            <a:off x="7321400" y="5489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lvl="0"/>
            <a:endParaRPr lang="de-DE"/>
          </a:p>
        </p:txBody>
      </p:sp>
      <p:sp>
        <p:nvSpPr>
          <p:cNvPr id="23" name="Bildplatzhalter 4">
            <a:extLst>
              <a:ext uri="{FF2B5EF4-FFF2-40B4-BE49-F238E27FC236}">
                <a16:creationId xmlns:a16="http://schemas.microsoft.com/office/drawing/2014/main" id="{D5BE4D99-23B8-CE46-ED2D-E0D1F68DAAF8}"/>
              </a:ext>
            </a:extLst>
          </p:cNvPr>
          <p:cNvSpPr>
            <a:spLocks noGrp="1"/>
          </p:cNvSpPr>
          <p:nvPr>
            <p:ph type="pic" sz="quarter" idx="29" hasCustomPrompt="1"/>
          </p:nvPr>
        </p:nvSpPr>
        <p:spPr>
          <a:xfrm>
            <a:off x="8832350" y="5489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24" name="Bildplatzhalter 4">
            <a:extLst>
              <a:ext uri="{FF2B5EF4-FFF2-40B4-BE49-F238E27FC236}">
                <a16:creationId xmlns:a16="http://schemas.microsoft.com/office/drawing/2014/main" id="{6CB5F9E0-371E-D4B6-35CB-7DCAE62B2AED}"/>
              </a:ext>
            </a:extLst>
          </p:cNvPr>
          <p:cNvSpPr>
            <a:spLocks noGrp="1"/>
          </p:cNvSpPr>
          <p:nvPr>
            <p:ph type="pic" sz="quarter" idx="30" hasCustomPrompt="1"/>
          </p:nvPr>
        </p:nvSpPr>
        <p:spPr>
          <a:xfrm>
            <a:off x="10343300" y="548968"/>
            <a:ext cx="1368000" cy="1728000"/>
          </a:xfrm>
          <a:prstGeom prst="rect">
            <a:avLst/>
          </a:prstGeom>
          <a:solidFill>
            <a:srgbClr val="E6E6E6"/>
          </a:solidFill>
        </p:spPr>
        <p:txBody>
          <a:bodyPr vert="horz" lIns="360000" tIns="360000" rIns="360000" bIns="360000" rtlCol="0">
            <a:noAutofit/>
          </a:bodyPr>
          <a:lstStyle>
            <a:lvl1pPr>
              <a:defRPr lang="de-DE" dirty="0">
                <a:solidFill>
                  <a:schemeClr val="tx2"/>
                </a:solidFill>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de-DE"/>
              <a:t>Bild einfügen</a:t>
            </a:r>
          </a:p>
          <a:p>
            <a:pPr marL="0" marR="0" lvl="0" indent="0" defTabSz="914400" eaLnBrk="1" fontAlgn="auto" latinLnBrk="0" hangingPunct="1">
              <a:lnSpc>
                <a:spcPct val="120000"/>
              </a:lnSpc>
              <a:spcBef>
                <a:spcPts val="0"/>
              </a:spcBef>
              <a:spcAft>
                <a:spcPts val="0"/>
              </a:spcAft>
              <a:buClrTx/>
              <a:buSzTx/>
              <a:buFontTx/>
              <a:buNone/>
              <a:tabLst/>
              <a:defRPr/>
            </a:pPr>
            <a:endParaRPr lang="de-DE"/>
          </a:p>
          <a:p>
            <a:pPr lvl="0"/>
            <a:endParaRPr lang="de-DE"/>
          </a:p>
        </p:txBody>
      </p:sp>
      <p:sp>
        <p:nvSpPr>
          <p:cNvPr id="16" name="Datumsplatzhalter 15">
            <a:extLst>
              <a:ext uri="{FF2B5EF4-FFF2-40B4-BE49-F238E27FC236}">
                <a16:creationId xmlns:a16="http://schemas.microsoft.com/office/drawing/2014/main" id="{CA21F4B5-435C-7FC2-4BC3-9A2B5A4B94A4}"/>
              </a:ext>
            </a:extLst>
          </p:cNvPr>
          <p:cNvSpPr>
            <a:spLocks noGrp="1"/>
          </p:cNvSpPr>
          <p:nvPr>
            <p:ph type="dt" sz="half" idx="31"/>
          </p:nvPr>
        </p:nvSpPr>
        <p:spPr/>
        <p:txBody>
          <a:bodyPr/>
          <a:lstStyle/>
          <a:p>
            <a:r>
              <a:rPr lang="de-DE"/>
              <a:t>|  </a:t>
            </a:r>
            <a:fld id="{9E58B908-235E-48A7-B165-DD27501D4D95}" type="datetime4">
              <a:rPr lang="de-DE" smtClean="0"/>
              <a:t>12. März 2025</a:t>
            </a:fld>
            <a:endParaRPr lang="de-DE"/>
          </a:p>
        </p:txBody>
      </p:sp>
      <p:sp>
        <p:nvSpPr>
          <p:cNvPr id="17" name="Fußzeilenplatzhalter 16">
            <a:extLst>
              <a:ext uri="{FF2B5EF4-FFF2-40B4-BE49-F238E27FC236}">
                <a16:creationId xmlns:a16="http://schemas.microsoft.com/office/drawing/2014/main" id="{D7A9A6B0-2BC1-55A6-8C80-39A692258F4B}"/>
              </a:ext>
            </a:extLst>
          </p:cNvPr>
          <p:cNvSpPr>
            <a:spLocks noGrp="1"/>
          </p:cNvSpPr>
          <p:nvPr>
            <p:ph type="ftr" sz="quarter" idx="32"/>
          </p:nvPr>
        </p:nvSpPr>
        <p:spPr/>
        <p:txBody>
          <a:bodyPr/>
          <a:lstStyle/>
          <a:p>
            <a:r>
              <a:rPr lang="de-DE"/>
              <a:t>|  Author  |  Title of Presentation</a:t>
            </a:r>
          </a:p>
        </p:txBody>
      </p:sp>
      <p:sp>
        <p:nvSpPr>
          <p:cNvPr id="27" name="Foliennummernplatzhalter 26">
            <a:extLst>
              <a:ext uri="{FF2B5EF4-FFF2-40B4-BE49-F238E27FC236}">
                <a16:creationId xmlns:a16="http://schemas.microsoft.com/office/drawing/2014/main" id="{8DC18C0C-B273-D3E0-9067-3E1F5248F7EC}"/>
              </a:ext>
            </a:extLst>
          </p:cNvPr>
          <p:cNvSpPr>
            <a:spLocks noGrp="1"/>
          </p:cNvSpPr>
          <p:nvPr>
            <p:ph type="sldNum" sz="quarter" idx="33"/>
          </p:nvPr>
        </p:nvSpPr>
        <p:spPr/>
        <p:txBody>
          <a:bodyPr/>
          <a:lstStyle/>
          <a:p>
            <a:pPr marL="179388" indent="-179388"/>
            <a:fld id="{B6F15528-21DE-4FAA-801E-634DDDAF4B2B}" type="slidenum">
              <a:rPr lang="de-DE" smtClean="0"/>
              <a:pPr marL="179388" indent="-179388"/>
              <a:t>‹Nr.›</a:t>
            </a:fld>
            <a:endParaRPr lang="de-DE"/>
          </a:p>
        </p:txBody>
      </p:sp>
      <p:sp>
        <p:nvSpPr>
          <p:cNvPr id="4" name="Textplatzhalter 14">
            <a:extLst>
              <a:ext uri="{FF2B5EF4-FFF2-40B4-BE49-F238E27FC236}">
                <a16:creationId xmlns:a16="http://schemas.microsoft.com/office/drawing/2014/main" id="{2E7387C7-F85E-665B-D4FF-87E8C444F3C2}"/>
              </a:ext>
            </a:extLst>
          </p:cNvPr>
          <p:cNvSpPr>
            <a:spLocks noGrp="1"/>
          </p:cNvSpPr>
          <p:nvPr>
            <p:ph type="body" sz="quarter" idx="16"/>
          </p:nvPr>
        </p:nvSpPr>
        <p:spPr>
          <a:xfrm>
            <a:off x="287338" y="1800226"/>
            <a:ext cx="5831999" cy="4600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67492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TEXT 01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6276665" y="1268977"/>
            <a:ext cx="558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6276002" y="900000"/>
            <a:ext cx="5580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8" name="Bildplatzhalter 7">
            <a:extLst>
              <a:ext uri="{FF2B5EF4-FFF2-40B4-BE49-F238E27FC236}">
                <a16:creationId xmlns:a16="http://schemas.microsoft.com/office/drawing/2014/main" id="{BCB85955-6659-00C3-C8FD-19B5DFE5853D}"/>
              </a:ext>
            </a:extLst>
          </p:cNvPr>
          <p:cNvSpPr>
            <a:spLocks noGrp="1"/>
          </p:cNvSpPr>
          <p:nvPr>
            <p:ph type="pic" sz="quarter" idx="17"/>
          </p:nvPr>
        </p:nvSpPr>
        <p:spPr>
          <a:xfrm>
            <a:off x="288000" y="1268975"/>
            <a:ext cx="5627272" cy="5131819"/>
          </a:xfrm>
          <a:solidFill>
            <a:srgbClr val="E6E6E6"/>
          </a:solidFill>
        </p:spPr>
        <p:txBody>
          <a:bodyPr/>
          <a:lstStyle>
            <a:lvl1pPr>
              <a:defRPr>
                <a:solidFill>
                  <a:schemeClr val="tx2"/>
                </a:solidFill>
              </a:defRPr>
            </a:lvl1pPr>
          </a:lstStyle>
          <a:p>
            <a:r>
              <a:rPr lang="de-DE"/>
              <a:t>Bild durch Klicken auf Symbol hinzufügen</a:t>
            </a:r>
          </a:p>
        </p:txBody>
      </p:sp>
      <p:sp>
        <p:nvSpPr>
          <p:cNvPr id="14" name="Datumsplatzhalter 13">
            <a:extLst>
              <a:ext uri="{FF2B5EF4-FFF2-40B4-BE49-F238E27FC236}">
                <a16:creationId xmlns:a16="http://schemas.microsoft.com/office/drawing/2014/main" id="{736A404F-912E-EB3C-4EA0-A343A4AD3D9F}"/>
              </a:ext>
            </a:extLst>
          </p:cNvPr>
          <p:cNvSpPr>
            <a:spLocks noGrp="1"/>
          </p:cNvSpPr>
          <p:nvPr>
            <p:ph type="dt" sz="half" idx="18"/>
          </p:nvPr>
        </p:nvSpPr>
        <p:spPr/>
        <p:txBody>
          <a:bodyPr/>
          <a:lstStyle/>
          <a:p>
            <a:r>
              <a:rPr lang="de-DE"/>
              <a:t>|  </a:t>
            </a:r>
            <a:fld id="{A42C6E21-CAE3-4021-978D-FF2CB85C717A}" type="datetime4">
              <a:rPr lang="de-DE" smtClean="0"/>
              <a:t>12. März 2025</a:t>
            </a:fld>
            <a:endParaRPr lang="de-DE"/>
          </a:p>
        </p:txBody>
      </p:sp>
      <p:sp>
        <p:nvSpPr>
          <p:cNvPr id="16" name="Fußzeilenplatzhalter 15">
            <a:extLst>
              <a:ext uri="{FF2B5EF4-FFF2-40B4-BE49-F238E27FC236}">
                <a16:creationId xmlns:a16="http://schemas.microsoft.com/office/drawing/2014/main" id="{89D1F836-100C-F475-741D-B01AE97BAE22}"/>
              </a:ext>
            </a:extLst>
          </p:cNvPr>
          <p:cNvSpPr>
            <a:spLocks noGrp="1"/>
          </p:cNvSpPr>
          <p:nvPr>
            <p:ph type="ftr" sz="quarter" idx="19"/>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D8867603-38D9-65A9-49A3-F3ED46B5EAAE}"/>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
        <p:nvSpPr>
          <p:cNvPr id="2" name="Textplatzhalter 14">
            <a:extLst>
              <a:ext uri="{FF2B5EF4-FFF2-40B4-BE49-F238E27FC236}">
                <a16:creationId xmlns:a16="http://schemas.microsoft.com/office/drawing/2014/main" id="{045FB795-EBAC-B55E-E636-A2E48E8CB3F8}"/>
              </a:ext>
            </a:extLst>
          </p:cNvPr>
          <p:cNvSpPr>
            <a:spLocks noGrp="1"/>
          </p:cNvSpPr>
          <p:nvPr>
            <p:ph type="body" sz="quarter" idx="21"/>
          </p:nvPr>
        </p:nvSpPr>
        <p:spPr>
          <a:xfrm>
            <a:off x="6276002" y="1800225"/>
            <a:ext cx="5580000" cy="460056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851107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LD-TEXT 01 Weiss ">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6276665" y="1268977"/>
            <a:ext cx="558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6276002" y="900000"/>
            <a:ext cx="5580000" cy="252412"/>
          </a:xfrm>
        </p:spPr>
        <p:txBody>
          <a:bodyPr/>
          <a:lstStyle>
            <a:lvl1pPr>
              <a:defRPr sz="1600">
                <a:solidFill>
                  <a:schemeClr val="tx1"/>
                </a:solidFill>
              </a:defRPr>
            </a:lvl1pPr>
          </a:lstStyle>
          <a:p>
            <a:pPr lvl="0"/>
            <a:r>
              <a:rPr lang="de-DE"/>
              <a:t>Optional: Kapitel-Leitsystem oder Kategorie </a:t>
            </a:r>
          </a:p>
        </p:txBody>
      </p:sp>
      <p:pic>
        <p:nvPicPr>
          <p:cNvPr id="2" name="Grafik 1">
            <a:extLst>
              <a:ext uri="{FF2B5EF4-FFF2-40B4-BE49-F238E27FC236}">
                <a16:creationId xmlns:a16="http://schemas.microsoft.com/office/drawing/2014/main" id="{85DF4851-D7C1-C1D3-38B2-F0803F383E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5248522" y="449250"/>
            <a:ext cx="666750" cy="666750"/>
          </a:xfrm>
          <a:prstGeom prst="rect">
            <a:avLst/>
          </a:prstGeom>
        </p:spPr>
      </p:pic>
      <p:sp>
        <p:nvSpPr>
          <p:cNvPr id="16" name="Datumsplatzhalter 15">
            <a:extLst>
              <a:ext uri="{FF2B5EF4-FFF2-40B4-BE49-F238E27FC236}">
                <a16:creationId xmlns:a16="http://schemas.microsoft.com/office/drawing/2014/main" id="{3D6E422E-9DE7-4619-C2DA-7E4B9A8472AF}"/>
              </a:ext>
            </a:extLst>
          </p:cNvPr>
          <p:cNvSpPr>
            <a:spLocks noGrp="1"/>
          </p:cNvSpPr>
          <p:nvPr>
            <p:ph type="dt" sz="half" idx="18"/>
          </p:nvPr>
        </p:nvSpPr>
        <p:spPr/>
        <p:txBody>
          <a:bodyPr/>
          <a:lstStyle/>
          <a:p>
            <a:r>
              <a:rPr lang="de-DE"/>
              <a:t>|  </a:t>
            </a:r>
            <a:fld id="{55B07A12-D034-41BF-8C2E-E0359611D168}" type="datetime4">
              <a:rPr lang="de-DE" smtClean="0"/>
              <a:t>12. März 2025</a:t>
            </a:fld>
            <a:endParaRPr lang="de-DE"/>
          </a:p>
        </p:txBody>
      </p:sp>
      <p:sp>
        <p:nvSpPr>
          <p:cNvPr id="17" name="Fußzeilenplatzhalter 16">
            <a:extLst>
              <a:ext uri="{FF2B5EF4-FFF2-40B4-BE49-F238E27FC236}">
                <a16:creationId xmlns:a16="http://schemas.microsoft.com/office/drawing/2014/main" id="{423BD3DF-FD42-E382-0732-814DE846382E}"/>
              </a:ext>
            </a:extLst>
          </p:cNvPr>
          <p:cNvSpPr>
            <a:spLocks noGrp="1"/>
          </p:cNvSpPr>
          <p:nvPr>
            <p:ph type="ftr" sz="quarter" idx="19"/>
          </p:nvPr>
        </p:nvSpPr>
        <p:spPr/>
        <p:txBody>
          <a:bodyPr/>
          <a:lstStyle/>
          <a:p>
            <a:r>
              <a:rPr lang="de-DE"/>
              <a:t>|  Author  |  Title of Presentation</a:t>
            </a:r>
          </a:p>
        </p:txBody>
      </p:sp>
      <p:sp>
        <p:nvSpPr>
          <p:cNvPr id="18" name="Foliennummernplatzhalter 17">
            <a:extLst>
              <a:ext uri="{FF2B5EF4-FFF2-40B4-BE49-F238E27FC236}">
                <a16:creationId xmlns:a16="http://schemas.microsoft.com/office/drawing/2014/main" id="{A6AE18C4-96F0-2FA5-14A8-6F139B1AC8FF}"/>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
        <p:nvSpPr>
          <p:cNvPr id="6" name="Bildplatzhalter 7">
            <a:extLst>
              <a:ext uri="{FF2B5EF4-FFF2-40B4-BE49-F238E27FC236}">
                <a16:creationId xmlns:a16="http://schemas.microsoft.com/office/drawing/2014/main" id="{3CB42AA5-1157-8DF5-E1CF-4380DF428991}"/>
              </a:ext>
            </a:extLst>
          </p:cNvPr>
          <p:cNvSpPr>
            <a:spLocks noGrp="1"/>
          </p:cNvSpPr>
          <p:nvPr>
            <p:ph type="pic" sz="quarter" idx="17"/>
          </p:nvPr>
        </p:nvSpPr>
        <p:spPr>
          <a:xfrm>
            <a:off x="288000" y="1268976"/>
            <a:ext cx="5627272" cy="5131308"/>
          </a:xfrm>
          <a:solidFill>
            <a:srgbClr val="E6E6E6"/>
          </a:solidFill>
        </p:spPr>
        <p:txBody>
          <a:bodyPr/>
          <a:lstStyle>
            <a:lvl1pPr>
              <a:defRPr>
                <a:solidFill>
                  <a:schemeClr val="tx2"/>
                </a:solidFill>
              </a:defRPr>
            </a:lvl1pPr>
          </a:lstStyle>
          <a:p>
            <a:r>
              <a:rPr lang="de-DE"/>
              <a:t>Bild durch Klicken auf Symbol hinzufügen</a:t>
            </a:r>
          </a:p>
        </p:txBody>
      </p:sp>
      <p:sp>
        <p:nvSpPr>
          <p:cNvPr id="9" name="Textplatzhalter 14">
            <a:extLst>
              <a:ext uri="{FF2B5EF4-FFF2-40B4-BE49-F238E27FC236}">
                <a16:creationId xmlns:a16="http://schemas.microsoft.com/office/drawing/2014/main" id="{EF1F508A-2D5A-A5C6-B047-755BD9261071}"/>
              </a:ext>
            </a:extLst>
          </p:cNvPr>
          <p:cNvSpPr>
            <a:spLocks noGrp="1"/>
          </p:cNvSpPr>
          <p:nvPr>
            <p:ph type="body" sz="quarter" idx="21"/>
          </p:nvPr>
        </p:nvSpPr>
        <p:spPr>
          <a:xfrm>
            <a:off x="6276002" y="1799999"/>
            <a:ext cx="5580000" cy="460028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70930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D-TEXT 02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7999" y="1268977"/>
            <a:ext cx="11568003" cy="431773"/>
          </a:xfrm>
        </p:spPr>
        <p:txBody>
          <a:bodyPr/>
          <a:lstStyle>
            <a:lvl1pPr>
              <a:defRPr/>
            </a:lvl1pPr>
          </a:lstStyle>
          <a:p>
            <a:r>
              <a:rPr lang="en-US"/>
              <a:t>text </a:t>
            </a:r>
            <a:r>
              <a:rPr lang="en-US" err="1"/>
              <a:t>bearbeiten</a:t>
            </a:r>
            <a:br>
              <a:rPr lang="en-US"/>
            </a:b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999" y="900000"/>
            <a:ext cx="11568003"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5" name="Textplatzhalter 14">
            <a:extLst>
              <a:ext uri="{FF2B5EF4-FFF2-40B4-BE49-F238E27FC236}">
                <a16:creationId xmlns:a16="http://schemas.microsoft.com/office/drawing/2014/main" id="{01B39A9A-6679-B894-5E8C-6E97681B76A5}"/>
              </a:ext>
            </a:extLst>
          </p:cNvPr>
          <p:cNvSpPr>
            <a:spLocks noGrp="1"/>
          </p:cNvSpPr>
          <p:nvPr>
            <p:ph type="body" sz="quarter" idx="16"/>
          </p:nvPr>
        </p:nvSpPr>
        <p:spPr>
          <a:xfrm>
            <a:off x="6276003" y="1799772"/>
            <a:ext cx="5580000" cy="460102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Bildplatzhalter 7">
            <a:extLst>
              <a:ext uri="{FF2B5EF4-FFF2-40B4-BE49-F238E27FC236}">
                <a16:creationId xmlns:a16="http://schemas.microsoft.com/office/drawing/2014/main" id="{BCB85955-6659-00C3-C8FD-19B5DFE5853D}"/>
              </a:ext>
            </a:extLst>
          </p:cNvPr>
          <p:cNvSpPr>
            <a:spLocks noGrp="1"/>
          </p:cNvSpPr>
          <p:nvPr>
            <p:ph type="pic" sz="quarter" idx="17"/>
          </p:nvPr>
        </p:nvSpPr>
        <p:spPr>
          <a:xfrm>
            <a:off x="288000" y="1799772"/>
            <a:ext cx="5627272" cy="4601028"/>
          </a:xfrm>
          <a:solidFill>
            <a:srgbClr val="E6E6E6"/>
          </a:solidFill>
        </p:spPr>
        <p:txBody>
          <a:bodyPr/>
          <a:lstStyle>
            <a:lvl1pPr>
              <a:defRPr>
                <a:solidFill>
                  <a:schemeClr val="tx2"/>
                </a:solidFill>
              </a:defRPr>
            </a:lvl1pPr>
          </a:lstStyle>
          <a:p>
            <a:r>
              <a:rPr lang="de-DE"/>
              <a:t>Bild durch Klicken auf Symbol hinzufügen</a:t>
            </a:r>
          </a:p>
        </p:txBody>
      </p:sp>
      <p:sp>
        <p:nvSpPr>
          <p:cNvPr id="14" name="Datumsplatzhalter 13">
            <a:extLst>
              <a:ext uri="{FF2B5EF4-FFF2-40B4-BE49-F238E27FC236}">
                <a16:creationId xmlns:a16="http://schemas.microsoft.com/office/drawing/2014/main" id="{C081A010-5F55-08AB-D9DA-BB81E82C18BA}"/>
              </a:ext>
            </a:extLst>
          </p:cNvPr>
          <p:cNvSpPr>
            <a:spLocks noGrp="1"/>
          </p:cNvSpPr>
          <p:nvPr>
            <p:ph type="dt" sz="half" idx="18"/>
          </p:nvPr>
        </p:nvSpPr>
        <p:spPr/>
        <p:txBody>
          <a:bodyPr/>
          <a:lstStyle/>
          <a:p>
            <a:r>
              <a:rPr lang="de-DE"/>
              <a:t>|  </a:t>
            </a:r>
            <a:fld id="{F6F1EA24-3BB3-4A3E-BF32-349F1A66B866}" type="datetime4">
              <a:rPr lang="de-DE" smtClean="0"/>
              <a:t>12. März 2025</a:t>
            </a:fld>
            <a:endParaRPr lang="de-DE"/>
          </a:p>
        </p:txBody>
      </p:sp>
      <p:sp>
        <p:nvSpPr>
          <p:cNvPr id="16" name="Fußzeilenplatzhalter 15">
            <a:extLst>
              <a:ext uri="{FF2B5EF4-FFF2-40B4-BE49-F238E27FC236}">
                <a16:creationId xmlns:a16="http://schemas.microsoft.com/office/drawing/2014/main" id="{3E4801D3-53D1-2D8B-9E25-E1B9FA675049}"/>
              </a:ext>
            </a:extLst>
          </p:cNvPr>
          <p:cNvSpPr>
            <a:spLocks noGrp="1"/>
          </p:cNvSpPr>
          <p:nvPr>
            <p:ph type="ftr" sz="quarter" idx="19"/>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C9CE72A0-CB79-BC71-FAEC-785C058F579A}"/>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42476488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D-TEXT 02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7999" y="1268977"/>
            <a:ext cx="11568003" cy="431999"/>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999" y="900000"/>
            <a:ext cx="11568003"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5" name="Textplatzhalter 14">
            <a:extLst>
              <a:ext uri="{FF2B5EF4-FFF2-40B4-BE49-F238E27FC236}">
                <a16:creationId xmlns:a16="http://schemas.microsoft.com/office/drawing/2014/main" id="{01B39A9A-6679-B894-5E8C-6E97681B76A5}"/>
              </a:ext>
            </a:extLst>
          </p:cNvPr>
          <p:cNvSpPr>
            <a:spLocks noGrp="1"/>
          </p:cNvSpPr>
          <p:nvPr>
            <p:ph type="body" sz="quarter" idx="16"/>
          </p:nvPr>
        </p:nvSpPr>
        <p:spPr>
          <a:xfrm>
            <a:off x="6276003" y="1799998"/>
            <a:ext cx="5580000" cy="46008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Bildplatzhalter 7">
            <a:extLst>
              <a:ext uri="{FF2B5EF4-FFF2-40B4-BE49-F238E27FC236}">
                <a16:creationId xmlns:a16="http://schemas.microsoft.com/office/drawing/2014/main" id="{BCB85955-6659-00C3-C8FD-19B5DFE5853D}"/>
              </a:ext>
            </a:extLst>
          </p:cNvPr>
          <p:cNvSpPr>
            <a:spLocks noGrp="1"/>
          </p:cNvSpPr>
          <p:nvPr>
            <p:ph type="pic" sz="quarter" idx="17"/>
          </p:nvPr>
        </p:nvSpPr>
        <p:spPr>
          <a:xfrm>
            <a:off x="288000" y="1799999"/>
            <a:ext cx="5627272" cy="4600800"/>
          </a:xfrm>
          <a:solidFill>
            <a:srgbClr val="E6E6E6"/>
          </a:solidFill>
        </p:spPr>
        <p:txBody>
          <a:bodyPr/>
          <a:lstStyle>
            <a:lvl1pPr>
              <a:defRPr>
                <a:solidFill>
                  <a:schemeClr val="tx2"/>
                </a:solidFill>
              </a:defRPr>
            </a:lvl1pPr>
          </a:lstStyle>
          <a:p>
            <a:r>
              <a:rPr lang="de-DE"/>
              <a:t>Bild durch Klicken auf Symbol hinzufügen</a:t>
            </a:r>
          </a:p>
        </p:txBody>
      </p:sp>
      <p:sp>
        <p:nvSpPr>
          <p:cNvPr id="14" name="Datumsplatzhalter 13">
            <a:extLst>
              <a:ext uri="{FF2B5EF4-FFF2-40B4-BE49-F238E27FC236}">
                <a16:creationId xmlns:a16="http://schemas.microsoft.com/office/drawing/2014/main" id="{2DC95CE7-6686-34F2-35B2-D8FC1AFEFD02}"/>
              </a:ext>
            </a:extLst>
          </p:cNvPr>
          <p:cNvSpPr>
            <a:spLocks noGrp="1"/>
          </p:cNvSpPr>
          <p:nvPr>
            <p:ph type="dt" sz="half" idx="18"/>
          </p:nvPr>
        </p:nvSpPr>
        <p:spPr/>
        <p:txBody>
          <a:bodyPr/>
          <a:lstStyle/>
          <a:p>
            <a:r>
              <a:rPr lang="de-DE"/>
              <a:t>|  </a:t>
            </a:r>
            <a:fld id="{A340A5F0-3B0E-4017-A510-91E24F0464CD}" type="datetime4">
              <a:rPr lang="de-DE" smtClean="0"/>
              <a:t>12. März 2025</a:t>
            </a:fld>
            <a:endParaRPr lang="de-DE"/>
          </a:p>
        </p:txBody>
      </p:sp>
      <p:sp>
        <p:nvSpPr>
          <p:cNvPr id="16" name="Fußzeilenplatzhalter 15">
            <a:extLst>
              <a:ext uri="{FF2B5EF4-FFF2-40B4-BE49-F238E27FC236}">
                <a16:creationId xmlns:a16="http://schemas.microsoft.com/office/drawing/2014/main" id="{D57170D9-93AA-6BA8-7EC5-077F57F1F9B9}"/>
              </a:ext>
            </a:extLst>
          </p:cNvPr>
          <p:cNvSpPr>
            <a:spLocks noGrp="1"/>
          </p:cNvSpPr>
          <p:nvPr>
            <p:ph type="ftr" sz="quarter" idx="19"/>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E4B94215-AD58-DBB2-FE95-9247597A5993}"/>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16271503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ANORAMA Text oder Inhalt Sand">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11568064"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9" name="Inhaltsplatzhalter 8">
            <a:extLst>
              <a:ext uri="{FF2B5EF4-FFF2-40B4-BE49-F238E27FC236}">
                <a16:creationId xmlns:a16="http://schemas.microsoft.com/office/drawing/2014/main" id="{C7A0FEC7-7DF9-0B67-4163-D709AC759F3C}"/>
              </a:ext>
            </a:extLst>
          </p:cNvPr>
          <p:cNvSpPr>
            <a:spLocks noGrp="1"/>
          </p:cNvSpPr>
          <p:nvPr>
            <p:ph sz="quarter" idx="16"/>
          </p:nvPr>
        </p:nvSpPr>
        <p:spPr>
          <a:xfrm>
            <a:off x="287338" y="1800000"/>
            <a:ext cx="11568112"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Datumsplatzhalter 12">
            <a:extLst>
              <a:ext uri="{FF2B5EF4-FFF2-40B4-BE49-F238E27FC236}">
                <a16:creationId xmlns:a16="http://schemas.microsoft.com/office/drawing/2014/main" id="{0D6DF687-3E86-BECD-9DD4-184304EFCB01}"/>
              </a:ext>
            </a:extLst>
          </p:cNvPr>
          <p:cNvSpPr>
            <a:spLocks noGrp="1"/>
          </p:cNvSpPr>
          <p:nvPr>
            <p:ph type="dt" sz="half" idx="17"/>
          </p:nvPr>
        </p:nvSpPr>
        <p:spPr/>
        <p:txBody>
          <a:bodyPr/>
          <a:lstStyle/>
          <a:p>
            <a:r>
              <a:rPr lang="de-DE"/>
              <a:t>|  </a:t>
            </a:r>
            <a:fld id="{EB9B20DF-BFE8-48CE-82A7-9EAB1CE4DDD9}" type="datetime4">
              <a:rPr lang="de-DE" smtClean="0"/>
              <a:t>12. März 2025</a:t>
            </a:fld>
            <a:endParaRPr lang="de-DE"/>
          </a:p>
        </p:txBody>
      </p:sp>
      <p:sp>
        <p:nvSpPr>
          <p:cNvPr id="14" name="Fußzeilenplatzhalter 13">
            <a:extLst>
              <a:ext uri="{FF2B5EF4-FFF2-40B4-BE49-F238E27FC236}">
                <a16:creationId xmlns:a16="http://schemas.microsoft.com/office/drawing/2014/main" id="{25F46454-F38D-A3E4-2B46-EF140A46EC63}"/>
              </a:ext>
            </a:extLst>
          </p:cNvPr>
          <p:cNvSpPr>
            <a:spLocks noGrp="1"/>
          </p:cNvSpPr>
          <p:nvPr>
            <p:ph type="ftr" sz="quarter" idx="18"/>
          </p:nvPr>
        </p:nvSpPr>
        <p:spPr/>
        <p:txBody>
          <a:bodyPr/>
          <a:lstStyle/>
          <a:p>
            <a:r>
              <a:rPr lang="de-DE"/>
              <a:t>|  Author  |  Title of Presentation</a:t>
            </a:r>
          </a:p>
        </p:txBody>
      </p:sp>
      <p:sp>
        <p:nvSpPr>
          <p:cNvPr id="15" name="Foliennummernplatzhalter 14">
            <a:extLst>
              <a:ext uri="{FF2B5EF4-FFF2-40B4-BE49-F238E27FC236}">
                <a16:creationId xmlns:a16="http://schemas.microsoft.com/office/drawing/2014/main" id="{9645A890-44B0-18C3-8430-52D98D7301B5}"/>
              </a:ext>
            </a:extLst>
          </p:cNvPr>
          <p:cNvSpPr>
            <a:spLocks noGrp="1"/>
          </p:cNvSpPr>
          <p:nvPr>
            <p:ph type="sldNum" sz="quarter" idx="19"/>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2449501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NORAMA Text oder Inhalt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11568064"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9" name="Inhaltsplatzhalter 8">
            <a:extLst>
              <a:ext uri="{FF2B5EF4-FFF2-40B4-BE49-F238E27FC236}">
                <a16:creationId xmlns:a16="http://schemas.microsoft.com/office/drawing/2014/main" id="{C7A0FEC7-7DF9-0B67-4163-D709AC759F3C}"/>
              </a:ext>
            </a:extLst>
          </p:cNvPr>
          <p:cNvSpPr>
            <a:spLocks noGrp="1"/>
          </p:cNvSpPr>
          <p:nvPr>
            <p:ph sz="quarter" idx="16"/>
          </p:nvPr>
        </p:nvSpPr>
        <p:spPr>
          <a:xfrm>
            <a:off x="287338" y="1800000"/>
            <a:ext cx="11568112"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Datumsplatzhalter 12">
            <a:extLst>
              <a:ext uri="{FF2B5EF4-FFF2-40B4-BE49-F238E27FC236}">
                <a16:creationId xmlns:a16="http://schemas.microsoft.com/office/drawing/2014/main" id="{58270230-54E6-421F-722F-CDE9C7A7A7DF}"/>
              </a:ext>
            </a:extLst>
          </p:cNvPr>
          <p:cNvSpPr>
            <a:spLocks noGrp="1"/>
          </p:cNvSpPr>
          <p:nvPr>
            <p:ph type="dt" sz="half" idx="17"/>
          </p:nvPr>
        </p:nvSpPr>
        <p:spPr/>
        <p:txBody>
          <a:bodyPr/>
          <a:lstStyle/>
          <a:p>
            <a:r>
              <a:rPr lang="de-DE"/>
              <a:t>|  </a:t>
            </a:r>
            <a:fld id="{B0B73EDF-37A2-46CF-8187-042D4CCE3DB0}" type="datetime4">
              <a:rPr lang="de-DE" smtClean="0"/>
              <a:t>12. März 2025</a:t>
            </a:fld>
            <a:endParaRPr lang="de-DE"/>
          </a:p>
        </p:txBody>
      </p:sp>
      <p:sp>
        <p:nvSpPr>
          <p:cNvPr id="14" name="Fußzeilenplatzhalter 13">
            <a:extLst>
              <a:ext uri="{FF2B5EF4-FFF2-40B4-BE49-F238E27FC236}">
                <a16:creationId xmlns:a16="http://schemas.microsoft.com/office/drawing/2014/main" id="{A9CB8E8F-7C84-A5D4-2C28-FE73E7011B1E}"/>
              </a:ext>
            </a:extLst>
          </p:cNvPr>
          <p:cNvSpPr>
            <a:spLocks noGrp="1"/>
          </p:cNvSpPr>
          <p:nvPr>
            <p:ph type="ftr" sz="quarter" idx="18"/>
          </p:nvPr>
        </p:nvSpPr>
        <p:spPr/>
        <p:txBody>
          <a:bodyPr/>
          <a:lstStyle/>
          <a:p>
            <a:r>
              <a:rPr lang="de-DE"/>
              <a:t>|  Author  |  Title of Presentation</a:t>
            </a:r>
          </a:p>
        </p:txBody>
      </p:sp>
      <p:sp>
        <p:nvSpPr>
          <p:cNvPr id="15" name="Foliennummernplatzhalter 14">
            <a:extLst>
              <a:ext uri="{FF2B5EF4-FFF2-40B4-BE49-F238E27FC236}">
                <a16:creationId xmlns:a16="http://schemas.microsoft.com/office/drawing/2014/main" id="{7946AFEE-413E-7881-D730-E3C1E92C238C}"/>
              </a:ext>
            </a:extLst>
          </p:cNvPr>
          <p:cNvSpPr>
            <a:spLocks noGrp="1"/>
          </p:cNvSpPr>
          <p:nvPr>
            <p:ph type="sldNum" sz="quarter" idx="19"/>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6591641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2 SPALTEN Sand ">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11568064"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0" name="Inhaltsplatzhalter 9">
            <a:extLst>
              <a:ext uri="{FF2B5EF4-FFF2-40B4-BE49-F238E27FC236}">
                <a16:creationId xmlns:a16="http://schemas.microsoft.com/office/drawing/2014/main" id="{B5E5F4F2-789A-B47D-8C69-427863FF3985}"/>
              </a:ext>
            </a:extLst>
          </p:cNvPr>
          <p:cNvSpPr>
            <a:spLocks noGrp="1"/>
          </p:cNvSpPr>
          <p:nvPr>
            <p:ph sz="quarter" idx="16"/>
          </p:nvPr>
        </p:nvSpPr>
        <p:spPr>
          <a:xfrm>
            <a:off x="287338" y="1800000"/>
            <a:ext cx="5580000"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Inhaltsplatzhalter 9">
            <a:extLst>
              <a:ext uri="{FF2B5EF4-FFF2-40B4-BE49-F238E27FC236}">
                <a16:creationId xmlns:a16="http://schemas.microsoft.com/office/drawing/2014/main" id="{BB925EAB-85DB-4C43-BA9B-0F0CA4842AE8}"/>
              </a:ext>
            </a:extLst>
          </p:cNvPr>
          <p:cNvSpPr>
            <a:spLocks noGrp="1"/>
          </p:cNvSpPr>
          <p:nvPr>
            <p:ph sz="quarter" idx="17"/>
          </p:nvPr>
        </p:nvSpPr>
        <p:spPr>
          <a:xfrm>
            <a:off x="6276064" y="1800000"/>
            <a:ext cx="5580000"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Datumsplatzhalter 13">
            <a:extLst>
              <a:ext uri="{FF2B5EF4-FFF2-40B4-BE49-F238E27FC236}">
                <a16:creationId xmlns:a16="http://schemas.microsoft.com/office/drawing/2014/main" id="{A98C8E10-A8E7-1C4D-7D6A-DF8717602777}"/>
              </a:ext>
            </a:extLst>
          </p:cNvPr>
          <p:cNvSpPr>
            <a:spLocks noGrp="1"/>
          </p:cNvSpPr>
          <p:nvPr>
            <p:ph type="dt" sz="half" idx="18"/>
          </p:nvPr>
        </p:nvSpPr>
        <p:spPr/>
        <p:txBody>
          <a:bodyPr/>
          <a:lstStyle/>
          <a:p>
            <a:r>
              <a:rPr lang="de-DE"/>
              <a:t>|  </a:t>
            </a:r>
            <a:fld id="{348F1DA4-5554-4263-AAAA-B92F429DCEF6}" type="datetime4">
              <a:rPr lang="de-DE" smtClean="0"/>
              <a:t>12. März 2025</a:t>
            </a:fld>
            <a:endParaRPr lang="de-DE"/>
          </a:p>
        </p:txBody>
      </p:sp>
      <p:sp>
        <p:nvSpPr>
          <p:cNvPr id="15" name="Fußzeilenplatzhalter 14">
            <a:extLst>
              <a:ext uri="{FF2B5EF4-FFF2-40B4-BE49-F238E27FC236}">
                <a16:creationId xmlns:a16="http://schemas.microsoft.com/office/drawing/2014/main" id="{EA6BAEBB-FA94-97C3-7D54-7888F8463CBF}"/>
              </a:ext>
            </a:extLst>
          </p:cNvPr>
          <p:cNvSpPr>
            <a:spLocks noGrp="1"/>
          </p:cNvSpPr>
          <p:nvPr>
            <p:ph type="ftr" sz="quarter" idx="19"/>
          </p:nvPr>
        </p:nvSpPr>
        <p:spPr/>
        <p:txBody>
          <a:bodyPr/>
          <a:lstStyle/>
          <a:p>
            <a:r>
              <a:rPr lang="de-DE"/>
              <a:t>|  Author  |  Title of Presentation</a:t>
            </a:r>
          </a:p>
        </p:txBody>
      </p:sp>
      <p:sp>
        <p:nvSpPr>
          <p:cNvPr id="16" name="Foliennummernplatzhalter 15">
            <a:extLst>
              <a:ext uri="{FF2B5EF4-FFF2-40B4-BE49-F238E27FC236}">
                <a16:creationId xmlns:a16="http://schemas.microsoft.com/office/drawing/2014/main" id="{082D429C-BD86-E256-89E0-95A939632281}"/>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32016254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2 SPALTEN weiss">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11568064"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4" name="Datumsplatzhalter 13">
            <a:extLst>
              <a:ext uri="{FF2B5EF4-FFF2-40B4-BE49-F238E27FC236}">
                <a16:creationId xmlns:a16="http://schemas.microsoft.com/office/drawing/2014/main" id="{64977697-9EC2-12C3-4A48-B07664878398}"/>
              </a:ext>
            </a:extLst>
          </p:cNvPr>
          <p:cNvSpPr>
            <a:spLocks noGrp="1"/>
          </p:cNvSpPr>
          <p:nvPr>
            <p:ph type="dt" sz="half" idx="18"/>
          </p:nvPr>
        </p:nvSpPr>
        <p:spPr/>
        <p:txBody>
          <a:bodyPr/>
          <a:lstStyle/>
          <a:p>
            <a:r>
              <a:rPr lang="de-DE"/>
              <a:t>|  </a:t>
            </a:r>
            <a:fld id="{ED78A257-F25B-4098-B4BA-EBAEEEC41FE0}" type="datetime4">
              <a:rPr lang="de-DE" smtClean="0"/>
              <a:t>12. März 2025</a:t>
            </a:fld>
            <a:endParaRPr lang="de-DE"/>
          </a:p>
        </p:txBody>
      </p:sp>
      <p:sp>
        <p:nvSpPr>
          <p:cNvPr id="15" name="Fußzeilenplatzhalter 14">
            <a:extLst>
              <a:ext uri="{FF2B5EF4-FFF2-40B4-BE49-F238E27FC236}">
                <a16:creationId xmlns:a16="http://schemas.microsoft.com/office/drawing/2014/main" id="{3152998D-ECFD-AB93-7DB3-93C7CD7D511C}"/>
              </a:ext>
            </a:extLst>
          </p:cNvPr>
          <p:cNvSpPr>
            <a:spLocks noGrp="1"/>
          </p:cNvSpPr>
          <p:nvPr>
            <p:ph type="ftr" sz="quarter" idx="19"/>
          </p:nvPr>
        </p:nvSpPr>
        <p:spPr/>
        <p:txBody>
          <a:bodyPr/>
          <a:lstStyle/>
          <a:p>
            <a:r>
              <a:rPr lang="de-DE"/>
              <a:t>|  Author  |  Title of Presentation</a:t>
            </a:r>
          </a:p>
        </p:txBody>
      </p:sp>
      <p:sp>
        <p:nvSpPr>
          <p:cNvPr id="16" name="Foliennummernplatzhalter 15">
            <a:extLst>
              <a:ext uri="{FF2B5EF4-FFF2-40B4-BE49-F238E27FC236}">
                <a16:creationId xmlns:a16="http://schemas.microsoft.com/office/drawing/2014/main" id="{ABC21B1A-56C0-0BE4-0D48-5F31E8D39E66}"/>
              </a:ext>
            </a:extLst>
          </p:cNvPr>
          <p:cNvSpPr>
            <a:spLocks noGrp="1"/>
          </p:cNvSpPr>
          <p:nvPr>
            <p:ph type="sldNum" sz="quarter" idx="20"/>
          </p:nvPr>
        </p:nvSpPr>
        <p:spPr/>
        <p:txBody>
          <a:bodyPr/>
          <a:lstStyle/>
          <a:p>
            <a:pPr marL="179388" indent="-179388"/>
            <a:fld id="{B6F15528-21DE-4FAA-801E-634DDDAF4B2B}" type="slidenum">
              <a:rPr lang="de-DE" smtClean="0"/>
              <a:pPr marL="179388" indent="-179388"/>
              <a:t>‹Nr.›</a:t>
            </a:fld>
            <a:endParaRPr lang="de-DE"/>
          </a:p>
        </p:txBody>
      </p:sp>
      <p:sp>
        <p:nvSpPr>
          <p:cNvPr id="2" name="Inhaltsplatzhalter 9">
            <a:extLst>
              <a:ext uri="{FF2B5EF4-FFF2-40B4-BE49-F238E27FC236}">
                <a16:creationId xmlns:a16="http://schemas.microsoft.com/office/drawing/2014/main" id="{3259E82A-601D-4A90-AEF3-56C18ED527B5}"/>
              </a:ext>
            </a:extLst>
          </p:cNvPr>
          <p:cNvSpPr>
            <a:spLocks noGrp="1"/>
          </p:cNvSpPr>
          <p:nvPr>
            <p:ph sz="quarter" idx="16"/>
          </p:nvPr>
        </p:nvSpPr>
        <p:spPr>
          <a:xfrm>
            <a:off x="287338" y="1799999"/>
            <a:ext cx="5580000"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Inhaltsplatzhalter 9">
            <a:extLst>
              <a:ext uri="{FF2B5EF4-FFF2-40B4-BE49-F238E27FC236}">
                <a16:creationId xmlns:a16="http://schemas.microsoft.com/office/drawing/2014/main" id="{398A2AF6-92D7-D018-9A42-180A3178DBF8}"/>
              </a:ext>
            </a:extLst>
          </p:cNvPr>
          <p:cNvSpPr>
            <a:spLocks noGrp="1"/>
          </p:cNvSpPr>
          <p:nvPr>
            <p:ph sz="quarter" idx="17"/>
          </p:nvPr>
        </p:nvSpPr>
        <p:spPr>
          <a:xfrm>
            <a:off x="6276064" y="1799999"/>
            <a:ext cx="5580000" cy="459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174096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3 SPALTEN Sand ">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11568064"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9" name="Inhaltsplatzhalter 8">
            <a:extLst>
              <a:ext uri="{FF2B5EF4-FFF2-40B4-BE49-F238E27FC236}">
                <a16:creationId xmlns:a16="http://schemas.microsoft.com/office/drawing/2014/main" id="{C7A0FEC7-7DF9-0B67-4163-D709AC759F3C}"/>
              </a:ext>
            </a:extLst>
          </p:cNvPr>
          <p:cNvSpPr>
            <a:spLocks noGrp="1"/>
          </p:cNvSpPr>
          <p:nvPr>
            <p:ph sz="quarter" idx="16"/>
          </p:nvPr>
        </p:nvSpPr>
        <p:spPr>
          <a:xfrm>
            <a:off x="287338" y="1800000"/>
            <a:ext cx="3636000" cy="4590000"/>
          </a:xfrm>
        </p:spPr>
        <p:txBody>
          <a:bodyPr/>
          <a:lstStyle>
            <a:lvl1pPr>
              <a:defRPr sz="1300" b="1"/>
            </a:lvl1pPr>
            <a:lvl2pPr marL="0" indent="0">
              <a:buFontTx/>
              <a:buNone/>
              <a:defRPr sz="1000"/>
            </a:lvl2pPr>
            <a:lvl3pPr marL="88900" indent="-88900">
              <a:defRPr sz="1000"/>
            </a:lvl3pPr>
            <a:lvl4pPr marL="180975" indent="-92075">
              <a:defRPr sz="1000"/>
            </a:lvl4pPr>
            <a:lvl5pPr marL="269875" indent="-88900">
              <a:defRPr sz="1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Inhaltsplatzhalter 8">
            <a:extLst>
              <a:ext uri="{FF2B5EF4-FFF2-40B4-BE49-F238E27FC236}">
                <a16:creationId xmlns:a16="http://schemas.microsoft.com/office/drawing/2014/main" id="{82196580-BDBA-753C-ABF2-E3D7B75805F3}"/>
              </a:ext>
            </a:extLst>
          </p:cNvPr>
          <p:cNvSpPr>
            <a:spLocks noGrp="1"/>
          </p:cNvSpPr>
          <p:nvPr>
            <p:ph sz="quarter" idx="17"/>
          </p:nvPr>
        </p:nvSpPr>
        <p:spPr>
          <a:xfrm>
            <a:off x="4253701" y="1800000"/>
            <a:ext cx="3636000" cy="4590000"/>
          </a:xfrm>
        </p:spPr>
        <p:txBody>
          <a:bodyPr/>
          <a:lstStyle>
            <a:lvl1pPr>
              <a:defRPr sz="1300" b="1">
                <a:solidFill>
                  <a:schemeClr val="tx2"/>
                </a:solidFill>
              </a:defRPr>
            </a:lvl1pPr>
            <a:lvl2pPr marL="0" indent="0">
              <a:buFontTx/>
              <a:buNone/>
              <a:defRPr sz="1000"/>
            </a:lvl2pPr>
            <a:lvl3pPr marL="88900" indent="-88900">
              <a:defRPr sz="1000"/>
            </a:lvl3pPr>
            <a:lvl4pPr marL="180975" indent="-92075">
              <a:defRPr sz="1000"/>
            </a:lvl4pPr>
            <a:lvl5pPr marL="269875" indent="-88900">
              <a:defRPr sz="1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8">
            <a:extLst>
              <a:ext uri="{FF2B5EF4-FFF2-40B4-BE49-F238E27FC236}">
                <a16:creationId xmlns:a16="http://schemas.microsoft.com/office/drawing/2014/main" id="{47F85C4A-6C0E-9855-F67B-777C53EA4D90}"/>
              </a:ext>
            </a:extLst>
          </p:cNvPr>
          <p:cNvSpPr>
            <a:spLocks noGrp="1"/>
          </p:cNvSpPr>
          <p:nvPr>
            <p:ph sz="quarter" idx="18"/>
          </p:nvPr>
        </p:nvSpPr>
        <p:spPr>
          <a:xfrm>
            <a:off x="8220064" y="1800000"/>
            <a:ext cx="3636000" cy="4590000"/>
          </a:xfrm>
        </p:spPr>
        <p:txBody>
          <a:bodyPr/>
          <a:lstStyle>
            <a:lvl1pPr>
              <a:defRPr sz="1300" b="1">
                <a:solidFill>
                  <a:schemeClr val="accent3"/>
                </a:solidFill>
              </a:defRPr>
            </a:lvl1pPr>
            <a:lvl2pPr marL="0" indent="0">
              <a:buFontTx/>
              <a:buNone/>
              <a:defRPr sz="1000"/>
            </a:lvl2pPr>
            <a:lvl3pPr marL="88900" indent="-88900">
              <a:defRPr sz="1000"/>
            </a:lvl3pPr>
            <a:lvl4pPr marL="180975" indent="-92075">
              <a:defRPr sz="1000"/>
            </a:lvl4pPr>
            <a:lvl5pPr marL="269875" indent="-88900">
              <a:defRPr sz="1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5" name="Datumsplatzhalter 14">
            <a:extLst>
              <a:ext uri="{FF2B5EF4-FFF2-40B4-BE49-F238E27FC236}">
                <a16:creationId xmlns:a16="http://schemas.microsoft.com/office/drawing/2014/main" id="{DA6B7F5E-A75B-4577-692F-E86AC19B8FC9}"/>
              </a:ext>
            </a:extLst>
          </p:cNvPr>
          <p:cNvSpPr>
            <a:spLocks noGrp="1"/>
          </p:cNvSpPr>
          <p:nvPr>
            <p:ph type="dt" sz="half" idx="19"/>
          </p:nvPr>
        </p:nvSpPr>
        <p:spPr/>
        <p:txBody>
          <a:bodyPr/>
          <a:lstStyle/>
          <a:p>
            <a:r>
              <a:rPr lang="de-DE"/>
              <a:t>|  </a:t>
            </a:r>
            <a:fld id="{25111B8C-090D-429F-AAC5-663C0D762569}" type="datetime4">
              <a:rPr lang="de-DE" smtClean="0"/>
              <a:t>12. März 2025</a:t>
            </a:fld>
            <a:endParaRPr lang="de-DE"/>
          </a:p>
        </p:txBody>
      </p:sp>
      <p:sp>
        <p:nvSpPr>
          <p:cNvPr id="16" name="Fußzeilenplatzhalter 15">
            <a:extLst>
              <a:ext uri="{FF2B5EF4-FFF2-40B4-BE49-F238E27FC236}">
                <a16:creationId xmlns:a16="http://schemas.microsoft.com/office/drawing/2014/main" id="{07258A09-4FD5-D8BF-2C33-F91F2A6BE78B}"/>
              </a:ext>
            </a:extLst>
          </p:cNvPr>
          <p:cNvSpPr>
            <a:spLocks noGrp="1"/>
          </p:cNvSpPr>
          <p:nvPr>
            <p:ph type="ftr" sz="quarter" idx="20"/>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97F9A3F6-F9E5-77AD-8A8D-854909403425}"/>
              </a:ext>
            </a:extLst>
          </p:cNvPr>
          <p:cNvSpPr>
            <a:spLocks noGrp="1"/>
          </p:cNvSpPr>
          <p:nvPr>
            <p:ph type="sldNum" sz="quarter" idx="21"/>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28294370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3 SPALTEN Weiss ">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11568064"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5" name="Datumsplatzhalter 14">
            <a:extLst>
              <a:ext uri="{FF2B5EF4-FFF2-40B4-BE49-F238E27FC236}">
                <a16:creationId xmlns:a16="http://schemas.microsoft.com/office/drawing/2014/main" id="{5CE066D6-3B65-F9F9-F933-EE8B285CAB4B}"/>
              </a:ext>
            </a:extLst>
          </p:cNvPr>
          <p:cNvSpPr>
            <a:spLocks noGrp="1"/>
          </p:cNvSpPr>
          <p:nvPr>
            <p:ph type="dt" sz="half" idx="19"/>
          </p:nvPr>
        </p:nvSpPr>
        <p:spPr/>
        <p:txBody>
          <a:bodyPr/>
          <a:lstStyle/>
          <a:p>
            <a:r>
              <a:rPr lang="de-DE"/>
              <a:t>|  </a:t>
            </a:r>
            <a:fld id="{DA8F6288-BCD2-4810-9921-2872D4864736}" type="datetime4">
              <a:rPr lang="de-DE" smtClean="0"/>
              <a:t>12. März 2025</a:t>
            </a:fld>
            <a:endParaRPr lang="de-DE"/>
          </a:p>
        </p:txBody>
      </p:sp>
      <p:sp>
        <p:nvSpPr>
          <p:cNvPr id="16" name="Fußzeilenplatzhalter 15">
            <a:extLst>
              <a:ext uri="{FF2B5EF4-FFF2-40B4-BE49-F238E27FC236}">
                <a16:creationId xmlns:a16="http://schemas.microsoft.com/office/drawing/2014/main" id="{0124F0B6-BB37-B95E-0470-750C9F3FE98A}"/>
              </a:ext>
            </a:extLst>
          </p:cNvPr>
          <p:cNvSpPr>
            <a:spLocks noGrp="1"/>
          </p:cNvSpPr>
          <p:nvPr>
            <p:ph type="ftr" sz="quarter" idx="20"/>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651E2514-7637-F8D8-0713-20164DD79E8D}"/>
              </a:ext>
            </a:extLst>
          </p:cNvPr>
          <p:cNvSpPr>
            <a:spLocks noGrp="1"/>
          </p:cNvSpPr>
          <p:nvPr>
            <p:ph type="sldNum" sz="quarter" idx="21"/>
          </p:nvPr>
        </p:nvSpPr>
        <p:spPr/>
        <p:txBody>
          <a:bodyPr/>
          <a:lstStyle/>
          <a:p>
            <a:pPr marL="179388" indent="-179388"/>
            <a:fld id="{B6F15528-21DE-4FAA-801E-634DDDAF4B2B}" type="slidenum">
              <a:rPr lang="de-DE" smtClean="0"/>
              <a:pPr marL="179388" indent="-179388"/>
              <a:t>‹Nr.›</a:t>
            </a:fld>
            <a:endParaRPr lang="de-DE"/>
          </a:p>
        </p:txBody>
      </p:sp>
      <p:sp>
        <p:nvSpPr>
          <p:cNvPr id="2" name="Inhaltsplatzhalter 8">
            <a:extLst>
              <a:ext uri="{FF2B5EF4-FFF2-40B4-BE49-F238E27FC236}">
                <a16:creationId xmlns:a16="http://schemas.microsoft.com/office/drawing/2014/main" id="{4D45C475-7B6F-AB93-CDDA-F717FDC3B4CF}"/>
              </a:ext>
            </a:extLst>
          </p:cNvPr>
          <p:cNvSpPr>
            <a:spLocks noGrp="1"/>
          </p:cNvSpPr>
          <p:nvPr>
            <p:ph sz="quarter" idx="16"/>
          </p:nvPr>
        </p:nvSpPr>
        <p:spPr>
          <a:xfrm>
            <a:off x="287338" y="1800000"/>
            <a:ext cx="3636000" cy="4590000"/>
          </a:xfrm>
        </p:spPr>
        <p:txBody>
          <a:bodyPr/>
          <a:lstStyle>
            <a:lvl1pPr>
              <a:defRPr sz="1300" b="1"/>
            </a:lvl1pPr>
            <a:lvl2pPr marL="0" indent="0">
              <a:buFontTx/>
              <a:buNone/>
              <a:defRPr sz="1000"/>
            </a:lvl2pPr>
            <a:lvl3pPr marL="88900" indent="-88900">
              <a:defRPr sz="1000"/>
            </a:lvl3pPr>
            <a:lvl4pPr marL="180975" indent="-92075">
              <a:defRPr sz="1000"/>
            </a:lvl4pPr>
            <a:lvl5pPr marL="269875" indent="-88900">
              <a:defRPr sz="1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8">
            <a:extLst>
              <a:ext uri="{FF2B5EF4-FFF2-40B4-BE49-F238E27FC236}">
                <a16:creationId xmlns:a16="http://schemas.microsoft.com/office/drawing/2014/main" id="{1ADDA9C8-CDA8-0FC3-438E-513DFE22A2D6}"/>
              </a:ext>
            </a:extLst>
          </p:cNvPr>
          <p:cNvSpPr>
            <a:spLocks noGrp="1"/>
          </p:cNvSpPr>
          <p:nvPr>
            <p:ph sz="quarter" idx="17"/>
          </p:nvPr>
        </p:nvSpPr>
        <p:spPr>
          <a:xfrm>
            <a:off x="4253701" y="1800000"/>
            <a:ext cx="3636000" cy="4590000"/>
          </a:xfrm>
        </p:spPr>
        <p:txBody>
          <a:bodyPr/>
          <a:lstStyle>
            <a:lvl1pPr>
              <a:defRPr sz="1300" b="1">
                <a:solidFill>
                  <a:schemeClr val="tx2"/>
                </a:solidFill>
              </a:defRPr>
            </a:lvl1pPr>
            <a:lvl2pPr marL="0" indent="0">
              <a:buFontTx/>
              <a:buNone/>
              <a:defRPr sz="1000"/>
            </a:lvl2pPr>
            <a:lvl3pPr marL="88900" indent="-88900">
              <a:defRPr sz="1000"/>
            </a:lvl3pPr>
            <a:lvl4pPr marL="180975" indent="-92075">
              <a:defRPr sz="1000"/>
            </a:lvl4pPr>
            <a:lvl5pPr marL="269875" indent="-88900">
              <a:defRPr sz="1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8">
            <a:extLst>
              <a:ext uri="{FF2B5EF4-FFF2-40B4-BE49-F238E27FC236}">
                <a16:creationId xmlns:a16="http://schemas.microsoft.com/office/drawing/2014/main" id="{CF2AAC3D-67B5-3DD1-BDF5-CCD838170050}"/>
              </a:ext>
            </a:extLst>
          </p:cNvPr>
          <p:cNvSpPr>
            <a:spLocks noGrp="1"/>
          </p:cNvSpPr>
          <p:nvPr>
            <p:ph sz="quarter" idx="18"/>
          </p:nvPr>
        </p:nvSpPr>
        <p:spPr>
          <a:xfrm>
            <a:off x="8220064" y="1800000"/>
            <a:ext cx="3636000" cy="4590000"/>
          </a:xfrm>
        </p:spPr>
        <p:txBody>
          <a:bodyPr/>
          <a:lstStyle>
            <a:lvl1pPr>
              <a:defRPr sz="1300" b="1">
                <a:solidFill>
                  <a:schemeClr val="accent3"/>
                </a:solidFill>
              </a:defRPr>
            </a:lvl1pPr>
            <a:lvl2pPr marL="0" indent="0">
              <a:buFontTx/>
              <a:buNone/>
              <a:defRPr sz="1000"/>
            </a:lvl2pPr>
            <a:lvl3pPr marL="88900" indent="-88900">
              <a:defRPr sz="1000"/>
            </a:lvl3pPr>
            <a:lvl4pPr marL="180975" indent="-92075">
              <a:defRPr sz="1000"/>
            </a:lvl4pPr>
            <a:lvl5pPr marL="269875" indent="-88900">
              <a:defRPr sz="1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211102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aten und Fakten Weiss und San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7999" y="1268976"/>
            <a:ext cx="7200000" cy="432000"/>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6" y="900000"/>
            <a:ext cx="7200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8" name="Rechteck 7">
            <a:extLst>
              <a:ext uri="{FF2B5EF4-FFF2-40B4-BE49-F238E27FC236}">
                <a16:creationId xmlns:a16="http://schemas.microsoft.com/office/drawing/2014/main" id="{615CB1F4-92C4-655A-6FB5-BAB60024B66A}"/>
              </a:ext>
            </a:extLst>
          </p:cNvPr>
          <p:cNvSpPr/>
          <p:nvPr userDrawn="1"/>
        </p:nvSpPr>
        <p:spPr>
          <a:xfrm>
            <a:off x="8153400" y="0"/>
            <a:ext cx="4038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Freihandform: Form 8">
            <a:extLst>
              <a:ext uri="{FF2B5EF4-FFF2-40B4-BE49-F238E27FC236}">
                <a16:creationId xmlns:a16="http://schemas.microsoft.com/office/drawing/2014/main" id="{B569DAA7-9AEF-D4DB-0D45-3F444EED1B76}"/>
              </a:ext>
            </a:extLst>
          </p:cNvPr>
          <p:cNvSpPr/>
          <p:nvPr userDrawn="1"/>
        </p:nvSpPr>
        <p:spPr>
          <a:xfrm rot="13500000">
            <a:off x="7856758" y="1222096"/>
            <a:ext cx="396702" cy="396724"/>
          </a:xfrm>
          <a:custGeom>
            <a:avLst/>
            <a:gdLst>
              <a:gd name="connsiteX0" fmla="*/ 1123 w 526665"/>
              <a:gd name="connsiteY0" fmla="*/ 105 h 526694"/>
              <a:gd name="connsiteX1" fmla="*/ 1123 w 526665"/>
              <a:gd name="connsiteY1" fmla="*/ 526800 h 526694"/>
              <a:gd name="connsiteX2" fmla="*/ 527789 w 526665"/>
              <a:gd name="connsiteY2" fmla="*/ 526800 h 526694"/>
            </a:gdLst>
            <a:ahLst/>
            <a:cxnLst>
              <a:cxn ang="0">
                <a:pos x="connsiteX0" y="connsiteY0"/>
              </a:cxn>
              <a:cxn ang="0">
                <a:pos x="connsiteX1" y="connsiteY1"/>
              </a:cxn>
              <a:cxn ang="0">
                <a:pos x="connsiteX2" y="connsiteY2"/>
              </a:cxn>
            </a:cxnLst>
            <a:rect l="l" t="t" r="r" b="b"/>
            <a:pathLst>
              <a:path w="526665" h="526694">
                <a:moveTo>
                  <a:pt x="1123" y="105"/>
                </a:moveTo>
                <a:lnTo>
                  <a:pt x="1123" y="526800"/>
                </a:lnTo>
                <a:lnTo>
                  <a:pt x="527789" y="526800"/>
                </a:lnTo>
                <a:close/>
              </a:path>
            </a:pathLst>
          </a:custGeom>
          <a:solidFill>
            <a:schemeClr val="tx1"/>
          </a:solidFill>
          <a:ln w="5882"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3D36DD11-8D93-3B9D-8D65-2CB67C358AA0}"/>
              </a:ext>
            </a:extLst>
          </p:cNvPr>
          <p:cNvSpPr/>
          <p:nvPr userDrawn="1"/>
        </p:nvSpPr>
        <p:spPr>
          <a:xfrm rot="18900000">
            <a:off x="7992951" y="-545545"/>
            <a:ext cx="1091028" cy="1091089"/>
          </a:xfrm>
          <a:custGeom>
            <a:avLst/>
            <a:gdLst>
              <a:gd name="connsiteX0" fmla="*/ 1123 w 526665"/>
              <a:gd name="connsiteY0" fmla="*/ 105 h 526694"/>
              <a:gd name="connsiteX1" fmla="*/ 1123 w 526665"/>
              <a:gd name="connsiteY1" fmla="*/ 526800 h 526694"/>
              <a:gd name="connsiteX2" fmla="*/ 527789 w 526665"/>
              <a:gd name="connsiteY2" fmla="*/ 526800 h 526694"/>
            </a:gdLst>
            <a:ahLst/>
            <a:cxnLst>
              <a:cxn ang="0">
                <a:pos x="connsiteX0" y="connsiteY0"/>
              </a:cxn>
              <a:cxn ang="0">
                <a:pos x="connsiteX1" y="connsiteY1"/>
              </a:cxn>
              <a:cxn ang="0">
                <a:pos x="connsiteX2" y="connsiteY2"/>
              </a:cxn>
            </a:cxnLst>
            <a:rect l="l" t="t" r="r" b="b"/>
            <a:pathLst>
              <a:path w="526665" h="526694">
                <a:moveTo>
                  <a:pt x="1123" y="105"/>
                </a:moveTo>
                <a:lnTo>
                  <a:pt x="1123" y="526800"/>
                </a:lnTo>
                <a:lnTo>
                  <a:pt x="527789" y="526800"/>
                </a:lnTo>
                <a:close/>
              </a:path>
            </a:pathLst>
          </a:custGeom>
          <a:solidFill>
            <a:schemeClr val="accent3"/>
          </a:solidFill>
          <a:ln w="5882" cap="flat">
            <a:noFill/>
            <a:prstDash val="solid"/>
            <a:miter/>
          </a:ln>
        </p:spPr>
        <p:txBody>
          <a:bodyPr rtlCol="0" anchor="ctr"/>
          <a:lstStyle/>
          <a:p>
            <a:endParaRPr lang="de-DE"/>
          </a:p>
        </p:txBody>
      </p:sp>
      <p:sp>
        <p:nvSpPr>
          <p:cNvPr id="13" name="Inhaltsplatzhalter 4">
            <a:extLst>
              <a:ext uri="{FF2B5EF4-FFF2-40B4-BE49-F238E27FC236}">
                <a16:creationId xmlns:a16="http://schemas.microsoft.com/office/drawing/2014/main" id="{A09BF38C-EA12-D46C-833B-B54B0854360B}"/>
              </a:ext>
            </a:extLst>
          </p:cNvPr>
          <p:cNvSpPr>
            <a:spLocks noGrp="1"/>
          </p:cNvSpPr>
          <p:nvPr>
            <p:ph sz="quarter" idx="19"/>
          </p:nvPr>
        </p:nvSpPr>
        <p:spPr>
          <a:xfrm>
            <a:off x="8668660" y="1295999"/>
            <a:ext cx="3048000" cy="5004453"/>
          </a:xfrm>
          <a:prstGeom prst="rect">
            <a:avLst/>
          </a:prstGeom>
        </p:spPr>
        <p:txBody>
          <a:bodyPr/>
          <a:lstStyle>
            <a:lvl1pPr>
              <a:defRPr sz="1600" b="0">
                <a:latin typeface="+mn-lt"/>
              </a:defRPr>
            </a:lvl1pPr>
            <a:lvl2pPr marL="180975" indent="-180975">
              <a:buFontTx/>
              <a:buBlip>
                <a:blip r:embed="rId2"/>
              </a:buBlip>
              <a:defRPr sz="1600">
                <a:latin typeface="+mn-lt"/>
              </a:defRPr>
            </a:lvl2pPr>
            <a:lvl3pPr marL="358775" indent="-177800">
              <a:buFontTx/>
              <a:buBlip>
                <a:blip r:embed="rId2"/>
              </a:buBlip>
              <a:defRPr>
                <a:latin typeface="+mn-lt"/>
              </a:defRPr>
            </a:lvl3pPr>
            <a:lvl4pPr marL="539750" indent="-180975">
              <a:buFontTx/>
              <a:buBlip>
                <a:blip r:embed="rId2"/>
              </a:buBlip>
              <a:defRPr>
                <a:latin typeface="+mn-lt"/>
              </a:defRPr>
            </a:lvl4pPr>
            <a:lvl5pPr marL="717550" indent="-171450">
              <a:buFontTx/>
              <a:buBlip>
                <a:blip r:embed="rId2"/>
              </a:buBlip>
              <a:defRPr>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Datumsplatzhalter 16">
            <a:extLst>
              <a:ext uri="{FF2B5EF4-FFF2-40B4-BE49-F238E27FC236}">
                <a16:creationId xmlns:a16="http://schemas.microsoft.com/office/drawing/2014/main" id="{120851AD-870C-2D3D-CA9F-2BB73E8993D7}"/>
              </a:ext>
            </a:extLst>
          </p:cNvPr>
          <p:cNvSpPr>
            <a:spLocks noGrp="1"/>
          </p:cNvSpPr>
          <p:nvPr>
            <p:ph type="dt" sz="half" idx="20"/>
          </p:nvPr>
        </p:nvSpPr>
        <p:spPr/>
        <p:txBody>
          <a:bodyPr/>
          <a:lstStyle/>
          <a:p>
            <a:r>
              <a:rPr lang="de-DE"/>
              <a:t>|  </a:t>
            </a:r>
            <a:fld id="{308C7860-BD72-479F-BC64-9FC2BDA105A0}" type="datetime4">
              <a:rPr lang="de-DE" smtClean="0"/>
              <a:t>12. März 2025</a:t>
            </a:fld>
            <a:endParaRPr lang="de-DE"/>
          </a:p>
        </p:txBody>
      </p:sp>
      <p:sp>
        <p:nvSpPr>
          <p:cNvPr id="18" name="Fußzeilenplatzhalter 17">
            <a:extLst>
              <a:ext uri="{FF2B5EF4-FFF2-40B4-BE49-F238E27FC236}">
                <a16:creationId xmlns:a16="http://schemas.microsoft.com/office/drawing/2014/main" id="{4A7EFB53-2114-5F0A-E42A-D079B95D2D6E}"/>
              </a:ext>
            </a:extLst>
          </p:cNvPr>
          <p:cNvSpPr>
            <a:spLocks noGrp="1"/>
          </p:cNvSpPr>
          <p:nvPr>
            <p:ph type="ftr" sz="quarter" idx="21"/>
          </p:nvPr>
        </p:nvSpPr>
        <p:spPr/>
        <p:txBody>
          <a:bodyPr/>
          <a:lstStyle/>
          <a:p>
            <a:r>
              <a:rPr lang="de-DE"/>
              <a:t>|  Author  |  Title of Presentation</a:t>
            </a:r>
          </a:p>
        </p:txBody>
      </p:sp>
      <p:sp>
        <p:nvSpPr>
          <p:cNvPr id="19" name="Foliennummernplatzhalter 18">
            <a:extLst>
              <a:ext uri="{FF2B5EF4-FFF2-40B4-BE49-F238E27FC236}">
                <a16:creationId xmlns:a16="http://schemas.microsoft.com/office/drawing/2014/main" id="{9468B451-4083-E3E5-BF9D-80207C804B6E}"/>
              </a:ext>
            </a:extLst>
          </p:cNvPr>
          <p:cNvSpPr>
            <a:spLocks noGrp="1"/>
          </p:cNvSpPr>
          <p:nvPr>
            <p:ph type="sldNum" sz="quarter" idx="22"/>
          </p:nvPr>
        </p:nvSpPr>
        <p:spPr/>
        <p:txBody>
          <a:bodyPr/>
          <a:lstStyle/>
          <a:p>
            <a:pPr marL="179388" indent="-179388"/>
            <a:fld id="{B6F15528-21DE-4FAA-801E-634DDDAF4B2B}" type="slidenum">
              <a:rPr lang="de-DE" smtClean="0"/>
              <a:pPr marL="179388" indent="-179388"/>
              <a:t>‹Nr.›</a:t>
            </a:fld>
            <a:endParaRPr lang="de-DE"/>
          </a:p>
        </p:txBody>
      </p:sp>
      <p:sp>
        <p:nvSpPr>
          <p:cNvPr id="2" name="Textplatzhalter 12">
            <a:extLst>
              <a:ext uri="{FF2B5EF4-FFF2-40B4-BE49-F238E27FC236}">
                <a16:creationId xmlns:a16="http://schemas.microsoft.com/office/drawing/2014/main" id="{98C9DC3C-D7F4-6393-DB24-100FA247FF02}"/>
              </a:ext>
            </a:extLst>
          </p:cNvPr>
          <p:cNvSpPr>
            <a:spLocks noGrp="1"/>
          </p:cNvSpPr>
          <p:nvPr>
            <p:ph idx="1"/>
          </p:nvPr>
        </p:nvSpPr>
        <p:spPr>
          <a:xfrm>
            <a:off x="288000" y="1799999"/>
            <a:ext cx="7199336" cy="4590000"/>
          </a:xfrm>
          <a:prstGeom prst="rect">
            <a:avLst/>
          </a:prstGeom>
        </p:spPr>
        <p:txBody>
          <a:bodyPr vert="horz" lIns="0" tIns="0" rIns="0" bIns="0" rtlCol="0">
            <a:noAutofit/>
          </a:bodyPr>
          <a:lstStyle>
            <a:lvl1pPr>
              <a:defRPr lang="de-DE" sz="1800" dirty="0"/>
            </a:lvl1pPr>
            <a:lvl2pPr>
              <a:defRPr lang="de-DE" sz="1800" dirty="0"/>
            </a:lvl2pPr>
            <a:lvl3pPr>
              <a:defRPr lang="de-DE" sz="1600" dirty="0"/>
            </a:lvl3pPr>
            <a:lvl4pPr>
              <a:defRPr lang="de-DE" dirty="0"/>
            </a:lvl4pPr>
            <a:lvl5pPr>
              <a:defRPr lang="de-DE"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55562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mit ZITAT Weiss und San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7998" y="1268976"/>
            <a:ext cx="6912000" cy="432001"/>
          </a:xfrm>
        </p:spPr>
        <p:txBody>
          <a:bodyPr/>
          <a:lstStyle/>
          <a:p>
            <a:r>
              <a:rPr lang="en-US"/>
              <a:t>text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5" y="900000"/>
            <a:ext cx="6912000"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5" name="Textplatzhalter 14">
            <a:extLst>
              <a:ext uri="{FF2B5EF4-FFF2-40B4-BE49-F238E27FC236}">
                <a16:creationId xmlns:a16="http://schemas.microsoft.com/office/drawing/2014/main" id="{01B39A9A-6679-B894-5E8C-6E97681B76A5}"/>
              </a:ext>
            </a:extLst>
          </p:cNvPr>
          <p:cNvSpPr>
            <a:spLocks noGrp="1"/>
          </p:cNvSpPr>
          <p:nvPr>
            <p:ph type="body" sz="quarter" idx="16"/>
          </p:nvPr>
        </p:nvSpPr>
        <p:spPr>
          <a:xfrm>
            <a:off x="287338" y="2699999"/>
            <a:ext cx="6912000" cy="3691275"/>
          </a:xfrm>
        </p:spPr>
        <p:txBody>
          <a:bodyPr/>
          <a:lstStyle>
            <a:lvl1pPr>
              <a:defRPr sz="1600" b="1">
                <a:solidFill>
                  <a:srgbClr val="000000"/>
                </a:solidFill>
              </a:defRPr>
            </a:lvl1pPr>
            <a:lvl2pPr>
              <a:defRPr sz="1600">
                <a:solidFill>
                  <a:srgbClr val="000000"/>
                </a:solidFill>
              </a:defRPr>
            </a:lvl2pPr>
            <a:lvl3pPr>
              <a:defRPr sz="1400">
                <a:solidFill>
                  <a:srgbClr val="000000"/>
                </a:solidFill>
              </a:defRPr>
            </a:lvl3pPr>
            <a:lvl4pPr>
              <a:defRPr>
                <a:solidFill>
                  <a:srgbClr val="000000"/>
                </a:solidFill>
              </a:defRPr>
            </a:lvl4pPr>
            <a:lvl5pPr>
              <a:defRPr>
                <a:solidFill>
                  <a:srgbClr val="000000"/>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4">
            <a:extLst>
              <a:ext uri="{FF2B5EF4-FFF2-40B4-BE49-F238E27FC236}">
                <a16:creationId xmlns:a16="http://schemas.microsoft.com/office/drawing/2014/main" id="{A09BF38C-EA12-D46C-833B-B54B0854360B}"/>
              </a:ext>
            </a:extLst>
          </p:cNvPr>
          <p:cNvSpPr>
            <a:spLocks noGrp="1"/>
          </p:cNvSpPr>
          <p:nvPr>
            <p:ph sz="quarter" idx="19"/>
          </p:nvPr>
        </p:nvSpPr>
        <p:spPr>
          <a:xfrm>
            <a:off x="7524000" y="2699999"/>
            <a:ext cx="4356000" cy="3691275"/>
          </a:xfrm>
          <a:prstGeom prst="rect">
            <a:avLst/>
          </a:prstGeom>
        </p:spPr>
        <p:txBody>
          <a:bodyPr/>
          <a:lstStyle>
            <a:lvl1pPr>
              <a:defRPr sz="1600" b="1">
                <a:solidFill>
                  <a:srgbClr val="000000"/>
                </a:solidFill>
                <a:latin typeface="+mn-lt"/>
              </a:defRPr>
            </a:lvl1pPr>
            <a:lvl2pPr marL="180975" indent="-180975">
              <a:buFontTx/>
              <a:buBlip>
                <a:blip r:embed="rId2"/>
              </a:buBlip>
              <a:defRPr sz="1600">
                <a:solidFill>
                  <a:srgbClr val="000000"/>
                </a:solidFill>
                <a:latin typeface="+mn-lt"/>
              </a:defRPr>
            </a:lvl2pPr>
            <a:lvl3pPr marL="358775" indent="-177800">
              <a:buFontTx/>
              <a:buBlip>
                <a:blip r:embed="rId2"/>
              </a:buBlip>
              <a:defRPr>
                <a:solidFill>
                  <a:srgbClr val="000000"/>
                </a:solidFill>
                <a:latin typeface="+mn-lt"/>
              </a:defRPr>
            </a:lvl3pPr>
            <a:lvl4pPr marL="539750" indent="-180975">
              <a:buFontTx/>
              <a:buBlip>
                <a:blip r:embed="rId2"/>
              </a:buBlip>
              <a:defRPr>
                <a:solidFill>
                  <a:srgbClr val="000000"/>
                </a:solidFill>
                <a:latin typeface="+mn-lt"/>
              </a:defRPr>
            </a:lvl4pPr>
            <a:lvl5pPr marL="717550" indent="-171450">
              <a:buFontTx/>
              <a:buBlip>
                <a:blip r:embed="rId2"/>
              </a:buBlip>
              <a:defRPr>
                <a:solidFill>
                  <a:srgbClr val="000000"/>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Textplatzhalter 5">
            <a:extLst>
              <a:ext uri="{FF2B5EF4-FFF2-40B4-BE49-F238E27FC236}">
                <a16:creationId xmlns:a16="http://schemas.microsoft.com/office/drawing/2014/main" id="{6CD67E24-CD68-1EF1-B6F6-E121119CB43D}"/>
              </a:ext>
            </a:extLst>
          </p:cNvPr>
          <p:cNvSpPr>
            <a:spLocks noGrp="1"/>
          </p:cNvSpPr>
          <p:nvPr>
            <p:ph type="body" sz="quarter" idx="21"/>
          </p:nvPr>
        </p:nvSpPr>
        <p:spPr>
          <a:xfrm>
            <a:off x="7535863" y="-1"/>
            <a:ext cx="4356000" cy="2510961"/>
          </a:xfrm>
          <a:solidFill>
            <a:schemeClr val="bg1"/>
          </a:solidFill>
        </p:spPr>
        <p:txBody>
          <a:bodyPr lIns="360000" tIns="360000" rIns="360000" bIns="216000" anchor="b"/>
          <a:lstStyle>
            <a:lvl1pPr>
              <a:defRPr sz="1600"/>
            </a:lvl1pPr>
            <a:lvl2pPr marL="0" indent="0">
              <a:buFontTx/>
              <a:buNone/>
              <a:defRPr sz="1000"/>
            </a:lvl2pPr>
          </a:lstStyle>
          <a:p>
            <a:pPr lvl="0"/>
            <a:r>
              <a:rPr lang="de-DE"/>
              <a:t>Mastertextformat bearbeiten</a:t>
            </a:r>
          </a:p>
          <a:p>
            <a:pPr lvl="1"/>
            <a:r>
              <a:rPr lang="de-DE"/>
              <a:t>Zweite Ebene</a:t>
            </a:r>
          </a:p>
        </p:txBody>
      </p:sp>
      <p:sp>
        <p:nvSpPr>
          <p:cNvPr id="14" name="Datumsplatzhalter 13">
            <a:extLst>
              <a:ext uri="{FF2B5EF4-FFF2-40B4-BE49-F238E27FC236}">
                <a16:creationId xmlns:a16="http://schemas.microsoft.com/office/drawing/2014/main" id="{CE37B788-B3B2-D9D4-71F4-DC364C721F32}"/>
              </a:ext>
            </a:extLst>
          </p:cNvPr>
          <p:cNvSpPr>
            <a:spLocks noGrp="1"/>
          </p:cNvSpPr>
          <p:nvPr>
            <p:ph type="dt" sz="half" idx="22"/>
          </p:nvPr>
        </p:nvSpPr>
        <p:spPr/>
        <p:txBody>
          <a:bodyPr/>
          <a:lstStyle/>
          <a:p>
            <a:r>
              <a:rPr lang="de-DE"/>
              <a:t>|  </a:t>
            </a:r>
            <a:fld id="{DF649C90-ACCC-4B1F-801A-AFCDDDEC3AD3}" type="datetime4">
              <a:rPr lang="de-DE" smtClean="0"/>
              <a:t>12. März 2025</a:t>
            </a:fld>
            <a:endParaRPr lang="de-DE"/>
          </a:p>
        </p:txBody>
      </p:sp>
      <p:sp>
        <p:nvSpPr>
          <p:cNvPr id="16" name="Fußzeilenplatzhalter 15">
            <a:extLst>
              <a:ext uri="{FF2B5EF4-FFF2-40B4-BE49-F238E27FC236}">
                <a16:creationId xmlns:a16="http://schemas.microsoft.com/office/drawing/2014/main" id="{95CAC8F5-1190-4831-0F83-129DAB5927AF}"/>
              </a:ext>
            </a:extLst>
          </p:cNvPr>
          <p:cNvSpPr>
            <a:spLocks noGrp="1"/>
          </p:cNvSpPr>
          <p:nvPr>
            <p:ph type="ftr" sz="quarter" idx="23"/>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33EAA2C7-830B-1711-16A0-F25FF9454F63}"/>
              </a:ext>
            </a:extLst>
          </p:cNvPr>
          <p:cNvSpPr>
            <a:spLocks noGrp="1"/>
          </p:cNvSpPr>
          <p:nvPr>
            <p:ph type="sldNum" sz="quarter" idx="24"/>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31199938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ZITAT">
    <p:bg>
      <p:bgPr>
        <a:solidFill>
          <a:schemeClr val="tx1"/>
        </a:solidFill>
        <a:effectLst/>
      </p:bgPr>
    </p:bg>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AF5581D4-17BA-AE69-7BAC-F1759E9BF8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37250" y="5930384"/>
            <a:ext cx="666750" cy="666750"/>
          </a:xfrm>
          <a:prstGeom prst="rect">
            <a:avLst/>
          </a:prstGeom>
        </p:spPr>
      </p:pic>
      <p:pic>
        <p:nvPicPr>
          <p:cNvPr id="4" name="Grafik 3">
            <a:extLst>
              <a:ext uri="{FF2B5EF4-FFF2-40B4-BE49-F238E27FC236}">
                <a16:creationId xmlns:a16="http://schemas.microsoft.com/office/drawing/2014/main" id="{2AC1FF3F-42C0-B233-2DA4-65626DB5B71C}"/>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val="0"/>
              </a:ext>
            </a:extLst>
          </a:blip>
          <a:srcRect/>
          <a:stretch/>
        </p:blipFill>
        <p:spPr>
          <a:xfrm>
            <a:off x="72000" y="0"/>
            <a:ext cx="2387368" cy="719999"/>
          </a:xfrm>
          <a:prstGeom prst="rect">
            <a:avLst/>
          </a:prstGeom>
        </p:spPr>
      </p:pic>
      <p:sp>
        <p:nvSpPr>
          <p:cNvPr id="6" name="Titel 5">
            <a:extLst>
              <a:ext uri="{FF2B5EF4-FFF2-40B4-BE49-F238E27FC236}">
                <a16:creationId xmlns:a16="http://schemas.microsoft.com/office/drawing/2014/main" id="{B7C34BD7-D58D-D3B5-13D7-D1A110CFA444}"/>
              </a:ext>
            </a:extLst>
          </p:cNvPr>
          <p:cNvSpPr>
            <a:spLocks noGrp="1"/>
          </p:cNvSpPr>
          <p:nvPr>
            <p:ph type="title" hasCustomPrompt="1"/>
          </p:nvPr>
        </p:nvSpPr>
        <p:spPr>
          <a:xfrm>
            <a:off x="1955955" y="1724025"/>
            <a:ext cx="8100858" cy="3657967"/>
          </a:xfrm>
        </p:spPr>
        <p:txBody>
          <a:bodyPr anchor="t"/>
          <a:lstStyle>
            <a:lvl1pPr>
              <a:defRPr sz="5500">
                <a:solidFill>
                  <a:srgbClr val="FFFFFF"/>
                </a:solidFill>
              </a:defRPr>
            </a:lvl1pPr>
          </a:lstStyle>
          <a:p>
            <a:r>
              <a:rPr lang="de-DE"/>
              <a:t>Mastertextformat bearbeiten</a:t>
            </a:r>
          </a:p>
        </p:txBody>
      </p:sp>
      <p:sp>
        <p:nvSpPr>
          <p:cNvPr id="12" name="Textplatzhalter 11">
            <a:extLst>
              <a:ext uri="{FF2B5EF4-FFF2-40B4-BE49-F238E27FC236}">
                <a16:creationId xmlns:a16="http://schemas.microsoft.com/office/drawing/2014/main" id="{E0573655-CBB2-419C-5F47-C865CC3FC758}"/>
              </a:ext>
            </a:extLst>
          </p:cNvPr>
          <p:cNvSpPr>
            <a:spLocks noGrp="1"/>
          </p:cNvSpPr>
          <p:nvPr>
            <p:ph type="body" sz="quarter" idx="10"/>
          </p:nvPr>
        </p:nvSpPr>
        <p:spPr>
          <a:xfrm>
            <a:off x="1955954" y="5334367"/>
            <a:ext cx="8100859" cy="365125"/>
          </a:xfrm>
        </p:spPr>
        <p:txBody>
          <a:bodyPr/>
          <a:lstStyle>
            <a:lvl1pPr>
              <a:defRPr sz="1600">
                <a:solidFill>
                  <a:schemeClr val="bg2"/>
                </a:solidFill>
              </a:defRPr>
            </a:lvl1pPr>
          </a:lstStyle>
          <a:p>
            <a:pPr lvl="0"/>
            <a:r>
              <a:rPr lang="de-DE"/>
              <a:t>Mastertextformat bearbeiten</a:t>
            </a:r>
          </a:p>
        </p:txBody>
      </p:sp>
    </p:spTree>
    <p:extLst>
      <p:ext uri="{BB962C8B-B14F-4D97-AF65-F5344CB8AC3E}">
        <p14:creationId xmlns:p14="http://schemas.microsoft.com/office/powerpoint/2010/main" val="4357857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and frei">
    <p:bg>
      <p:bgPr>
        <a:solidFill>
          <a:schemeClr val="bg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7"/>
            <a:ext cx="11568064" cy="432000"/>
          </a:xfrm>
        </p:spPr>
        <p:txBody>
          <a:bodyPr/>
          <a:lstStyle/>
          <a:p>
            <a:r>
              <a:rPr lang="en-US" err="1"/>
              <a:t>Mastertextformat</a:t>
            </a:r>
            <a:r>
              <a:rPr lang="en-US"/>
              <a: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15" name="Datumsplatzhalter 14">
            <a:extLst>
              <a:ext uri="{FF2B5EF4-FFF2-40B4-BE49-F238E27FC236}">
                <a16:creationId xmlns:a16="http://schemas.microsoft.com/office/drawing/2014/main" id="{41E6B485-BB8F-9432-5AFC-37D59C5BB747}"/>
              </a:ext>
            </a:extLst>
          </p:cNvPr>
          <p:cNvSpPr>
            <a:spLocks noGrp="1"/>
          </p:cNvSpPr>
          <p:nvPr>
            <p:ph type="dt" sz="half" idx="16"/>
          </p:nvPr>
        </p:nvSpPr>
        <p:spPr/>
        <p:txBody>
          <a:bodyPr/>
          <a:lstStyle/>
          <a:p>
            <a:r>
              <a:rPr lang="de-DE"/>
              <a:t>|  </a:t>
            </a:r>
            <a:fld id="{C8DE4DD3-CBC3-486F-A450-5005298BEE0D}" type="datetime4">
              <a:rPr lang="de-DE" smtClean="0"/>
              <a:t>12. März 2025</a:t>
            </a:fld>
            <a:endParaRPr lang="de-DE"/>
          </a:p>
        </p:txBody>
      </p:sp>
      <p:sp>
        <p:nvSpPr>
          <p:cNvPr id="16" name="Fußzeilenplatzhalter 15">
            <a:extLst>
              <a:ext uri="{FF2B5EF4-FFF2-40B4-BE49-F238E27FC236}">
                <a16:creationId xmlns:a16="http://schemas.microsoft.com/office/drawing/2014/main" id="{D0DC7803-9164-D1EB-5E39-F4675A506CD4}"/>
              </a:ext>
            </a:extLst>
          </p:cNvPr>
          <p:cNvSpPr>
            <a:spLocks noGrp="1"/>
          </p:cNvSpPr>
          <p:nvPr>
            <p:ph type="ftr" sz="quarter" idx="17"/>
          </p:nvPr>
        </p:nvSpPr>
        <p:spPr/>
        <p:txBody>
          <a:bodyPr/>
          <a:lstStyle/>
          <a:p>
            <a:r>
              <a:rPr lang="de-DE"/>
              <a:t>|  Author  |  Title of Presentation</a:t>
            </a:r>
          </a:p>
        </p:txBody>
      </p:sp>
      <p:sp>
        <p:nvSpPr>
          <p:cNvPr id="17" name="Foliennummernplatzhalter 16">
            <a:extLst>
              <a:ext uri="{FF2B5EF4-FFF2-40B4-BE49-F238E27FC236}">
                <a16:creationId xmlns:a16="http://schemas.microsoft.com/office/drawing/2014/main" id="{54AC5AED-1B1B-B4C6-EA9F-C37750AE43AB}"/>
              </a:ext>
            </a:extLst>
          </p:cNvPr>
          <p:cNvSpPr>
            <a:spLocks noGrp="1"/>
          </p:cNvSpPr>
          <p:nvPr>
            <p:ph type="sldNum" sz="quarter" idx="18"/>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41571550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eiss frei">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6B35DBB-8A5D-9A12-4843-CB69128972D8}"/>
              </a:ext>
            </a:extLst>
          </p:cNvPr>
          <p:cNvSpPr>
            <a:spLocks noGrp="1"/>
          </p:cNvSpPr>
          <p:nvPr>
            <p:ph type="title" hasCustomPrompt="1"/>
          </p:nvPr>
        </p:nvSpPr>
        <p:spPr>
          <a:xfrm>
            <a:off x="288000" y="1268976"/>
            <a:ext cx="11568064" cy="432001"/>
          </a:xfrm>
        </p:spPr>
        <p:txBody>
          <a:bodyPr/>
          <a:lstStyle/>
          <a:p>
            <a:r>
              <a:rPr lang="en-US" err="1"/>
              <a:t>Mastertextformat</a:t>
            </a:r>
            <a:r>
              <a:rPr lang="en-US"/>
              <a:t> </a:t>
            </a:r>
            <a:r>
              <a:rPr lang="en-US" err="1"/>
              <a:t>bearbeiten</a:t>
            </a:r>
            <a:endParaRPr lang="de-DE"/>
          </a:p>
        </p:txBody>
      </p:sp>
      <p:sp>
        <p:nvSpPr>
          <p:cNvPr id="12" name="Textplatzhalter 11">
            <a:extLst>
              <a:ext uri="{FF2B5EF4-FFF2-40B4-BE49-F238E27FC236}">
                <a16:creationId xmlns:a16="http://schemas.microsoft.com/office/drawing/2014/main" id="{7BBCDAFD-998A-2050-CA3F-074FE20311F9}"/>
              </a:ext>
            </a:extLst>
          </p:cNvPr>
          <p:cNvSpPr>
            <a:spLocks noGrp="1"/>
          </p:cNvSpPr>
          <p:nvPr>
            <p:ph type="body" sz="quarter" idx="15" hasCustomPrompt="1"/>
          </p:nvPr>
        </p:nvSpPr>
        <p:spPr>
          <a:xfrm>
            <a:off x="287337" y="900000"/>
            <a:ext cx="11568064" cy="252412"/>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2" name="Datumsplatzhalter 1">
            <a:extLst>
              <a:ext uri="{FF2B5EF4-FFF2-40B4-BE49-F238E27FC236}">
                <a16:creationId xmlns:a16="http://schemas.microsoft.com/office/drawing/2014/main" id="{771AEA3D-BA8A-6979-D2FE-B7F01CFE8A24}"/>
              </a:ext>
            </a:extLst>
          </p:cNvPr>
          <p:cNvSpPr>
            <a:spLocks noGrp="1"/>
          </p:cNvSpPr>
          <p:nvPr>
            <p:ph type="dt" sz="half" idx="16"/>
          </p:nvPr>
        </p:nvSpPr>
        <p:spPr/>
        <p:txBody>
          <a:bodyPr/>
          <a:lstStyle/>
          <a:p>
            <a:r>
              <a:rPr lang="de-DE"/>
              <a:t>|  </a:t>
            </a:r>
            <a:fld id="{4CE63666-3FBA-44F6-8D09-B07D96CDD7CB}" type="datetime4">
              <a:rPr lang="de-DE" smtClean="0"/>
              <a:t>12. März 2025</a:t>
            </a:fld>
            <a:endParaRPr lang="de-DE"/>
          </a:p>
        </p:txBody>
      </p:sp>
      <p:sp>
        <p:nvSpPr>
          <p:cNvPr id="3" name="Fußzeilenplatzhalter 2">
            <a:extLst>
              <a:ext uri="{FF2B5EF4-FFF2-40B4-BE49-F238E27FC236}">
                <a16:creationId xmlns:a16="http://schemas.microsoft.com/office/drawing/2014/main" id="{48B02571-333F-0602-BD92-3E8589CEABC6}"/>
              </a:ext>
            </a:extLst>
          </p:cNvPr>
          <p:cNvSpPr>
            <a:spLocks noGrp="1"/>
          </p:cNvSpPr>
          <p:nvPr>
            <p:ph type="ftr" sz="quarter" idx="17"/>
          </p:nvPr>
        </p:nvSpPr>
        <p:spPr/>
        <p:txBody>
          <a:bodyPr/>
          <a:lstStyle/>
          <a:p>
            <a:r>
              <a:rPr lang="de-DE"/>
              <a:t>|  Author  |  Title of Presentation</a:t>
            </a:r>
          </a:p>
        </p:txBody>
      </p:sp>
      <p:sp>
        <p:nvSpPr>
          <p:cNvPr id="4" name="Foliennummernplatzhalter 3">
            <a:extLst>
              <a:ext uri="{FF2B5EF4-FFF2-40B4-BE49-F238E27FC236}">
                <a16:creationId xmlns:a16="http://schemas.microsoft.com/office/drawing/2014/main" id="{3F8445FA-69F0-1E88-A58C-526739A5C952}"/>
              </a:ext>
            </a:extLst>
          </p:cNvPr>
          <p:cNvSpPr>
            <a:spLocks noGrp="1"/>
          </p:cNvSpPr>
          <p:nvPr>
            <p:ph type="sldNum" sz="quarter" idx="18"/>
          </p:nvPr>
        </p:nvSpPr>
        <p:spPr/>
        <p:txBody>
          <a:body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31434275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au_frei">
    <p:bg>
      <p:bgPr>
        <a:solidFill>
          <a:schemeClr val="tx1"/>
        </a:solidFill>
        <a:effectLst/>
      </p:bgPr>
    </p:bg>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AF5581D4-17BA-AE69-7BAC-F1759E9BF8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37250" y="5930384"/>
            <a:ext cx="666750" cy="666750"/>
          </a:xfrm>
          <a:prstGeom prst="rect">
            <a:avLst/>
          </a:prstGeom>
        </p:spPr>
      </p:pic>
      <p:pic>
        <p:nvPicPr>
          <p:cNvPr id="4" name="Grafik 3">
            <a:extLst>
              <a:ext uri="{FF2B5EF4-FFF2-40B4-BE49-F238E27FC236}">
                <a16:creationId xmlns:a16="http://schemas.microsoft.com/office/drawing/2014/main" id="{2AC1FF3F-42C0-B233-2DA4-65626DB5B71C}"/>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val="0"/>
              </a:ext>
            </a:extLst>
          </a:blip>
          <a:srcRect/>
          <a:stretch/>
        </p:blipFill>
        <p:spPr>
          <a:xfrm>
            <a:off x="72000" y="0"/>
            <a:ext cx="2387368" cy="719999"/>
          </a:xfrm>
          <a:prstGeom prst="rect">
            <a:avLst/>
          </a:prstGeom>
        </p:spPr>
      </p:pic>
      <p:sp>
        <p:nvSpPr>
          <p:cNvPr id="2" name="Titel 6">
            <a:extLst>
              <a:ext uri="{FF2B5EF4-FFF2-40B4-BE49-F238E27FC236}">
                <a16:creationId xmlns:a16="http://schemas.microsoft.com/office/drawing/2014/main" id="{3080C0AC-3CC9-2363-C25C-5AC8D249C7A1}"/>
              </a:ext>
            </a:extLst>
          </p:cNvPr>
          <p:cNvSpPr>
            <a:spLocks noGrp="1"/>
          </p:cNvSpPr>
          <p:nvPr>
            <p:ph type="title" hasCustomPrompt="1"/>
          </p:nvPr>
        </p:nvSpPr>
        <p:spPr>
          <a:xfrm>
            <a:off x="288000" y="1268977"/>
            <a:ext cx="11568064" cy="432000"/>
          </a:xfrm>
        </p:spPr>
        <p:txBody>
          <a:bodyPr/>
          <a:lstStyle>
            <a:lvl1pPr>
              <a:defRPr>
                <a:solidFill>
                  <a:schemeClr val="bg2"/>
                </a:solidFill>
              </a:defRPr>
            </a:lvl1pPr>
          </a:lstStyle>
          <a:p>
            <a:r>
              <a:rPr lang="en-US" err="1"/>
              <a:t>Mastertextformat</a:t>
            </a:r>
            <a:r>
              <a:rPr lang="en-US"/>
              <a:t> </a:t>
            </a:r>
            <a:r>
              <a:rPr lang="en-US" err="1"/>
              <a:t>bearbeiten</a:t>
            </a:r>
            <a:endParaRPr lang="de-DE"/>
          </a:p>
        </p:txBody>
      </p:sp>
      <p:sp>
        <p:nvSpPr>
          <p:cNvPr id="3" name="Textplatzhalter 11">
            <a:extLst>
              <a:ext uri="{FF2B5EF4-FFF2-40B4-BE49-F238E27FC236}">
                <a16:creationId xmlns:a16="http://schemas.microsoft.com/office/drawing/2014/main" id="{B503CC0B-D628-3D5C-5470-6E0432895CBB}"/>
              </a:ext>
            </a:extLst>
          </p:cNvPr>
          <p:cNvSpPr>
            <a:spLocks noGrp="1"/>
          </p:cNvSpPr>
          <p:nvPr>
            <p:ph type="body" sz="quarter" idx="15" hasCustomPrompt="1"/>
          </p:nvPr>
        </p:nvSpPr>
        <p:spPr>
          <a:xfrm>
            <a:off x="287337" y="900000"/>
            <a:ext cx="11568064" cy="252412"/>
          </a:xfrm>
        </p:spPr>
        <p:txBody>
          <a:bodyPr/>
          <a:lstStyle>
            <a:lvl1pPr marL="0" indent="0">
              <a:buFontTx/>
              <a:buNone/>
              <a:defRPr lang="de-DE" sz="1600" b="0" dirty="0">
                <a:solidFill>
                  <a:schemeClr val="bg2"/>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
        <p:nvSpPr>
          <p:cNvPr id="5" name="Datumsplatzhalter 1">
            <a:extLst>
              <a:ext uri="{FF2B5EF4-FFF2-40B4-BE49-F238E27FC236}">
                <a16:creationId xmlns:a16="http://schemas.microsoft.com/office/drawing/2014/main" id="{7545E203-56B5-B8F3-DD52-F18E08E19102}"/>
              </a:ext>
            </a:extLst>
          </p:cNvPr>
          <p:cNvSpPr>
            <a:spLocks noGrp="1"/>
          </p:cNvSpPr>
          <p:nvPr>
            <p:ph type="dt" sz="half" idx="16"/>
          </p:nvPr>
        </p:nvSpPr>
        <p:spPr>
          <a:xfrm>
            <a:off x="748324" y="6597134"/>
            <a:ext cx="1332000" cy="154800"/>
          </a:xfrm>
        </p:spPr>
        <p:txBody>
          <a:bodyPr/>
          <a:lstStyle>
            <a:lvl1pPr>
              <a:defRPr>
                <a:solidFill>
                  <a:schemeClr val="bg2"/>
                </a:solidFill>
              </a:defRPr>
            </a:lvl1pPr>
          </a:lstStyle>
          <a:p>
            <a:r>
              <a:rPr lang="de-DE"/>
              <a:t>|  </a:t>
            </a:r>
            <a:fld id="{4CE63666-3FBA-44F6-8D09-B07D96CDD7CB}" type="datetime4">
              <a:rPr lang="de-DE" smtClean="0"/>
              <a:pPr/>
              <a:t>12. März 2025</a:t>
            </a:fld>
            <a:endParaRPr lang="de-DE"/>
          </a:p>
        </p:txBody>
      </p:sp>
      <p:sp>
        <p:nvSpPr>
          <p:cNvPr id="7" name="Fußzeilenplatzhalter 2">
            <a:extLst>
              <a:ext uri="{FF2B5EF4-FFF2-40B4-BE49-F238E27FC236}">
                <a16:creationId xmlns:a16="http://schemas.microsoft.com/office/drawing/2014/main" id="{2091BE87-197D-3302-53ED-5A45BAD8EF36}"/>
              </a:ext>
            </a:extLst>
          </p:cNvPr>
          <p:cNvSpPr>
            <a:spLocks noGrp="1"/>
          </p:cNvSpPr>
          <p:nvPr>
            <p:ph type="ftr" sz="quarter" idx="17"/>
          </p:nvPr>
        </p:nvSpPr>
        <p:spPr>
          <a:xfrm>
            <a:off x="2127854" y="6597134"/>
            <a:ext cx="3132000" cy="153888"/>
          </a:xfrm>
        </p:spPr>
        <p:txBody>
          <a:bodyPr/>
          <a:lstStyle>
            <a:lvl1pPr>
              <a:defRPr>
                <a:solidFill>
                  <a:schemeClr val="bg2"/>
                </a:solidFill>
              </a:defRPr>
            </a:lvl1pPr>
          </a:lstStyle>
          <a:p>
            <a:r>
              <a:rPr lang="de-DE"/>
              <a:t>|  Author  |  Title of Presentation</a:t>
            </a:r>
          </a:p>
        </p:txBody>
      </p:sp>
      <p:sp>
        <p:nvSpPr>
          <p:cNvPr id="8" name="Foliennummernplatzhalter 3">
            <a:extLst>
              <a:ext uri="{FF2B5EF4-FFF2-40B4-BE49-F238E27FC236}">
                <a16:creationId xmlns:a16="http://schemas.microsoft.com/office/drawing/2014/main" id="{4C8EFF60-FB74-E9BD-F9DC-128BF5AB56DB}"/>
              </a:ext>
            </a:extLst>
          </p:cNvPr>
          <p:cNvSpPr>
            <a:spLocks noGrp="1"/>
          </p:cNvSpPr>
          <p:nvPr>
            <p:ph type="sldNum" sz="quarter" idx="18"/>
          </p:nvPr>
        </p:nvSpPr>
        <p:spPr>
          <a:xfrm>
            <a:off x="287999" y="6597134"/>
            <a:ext cx="445424" cy="153888"/>
          </a:xfrm>
        </p:spPr>
        <p:txBody>
          <a:bodyPr/>
          <a:lstStyle>
            <a:lvl1pPr>
              <a:defRPr>
                <a:solidFill>
                  <a:schemeClr val="bg2"/>
                </a:solidFill>
              </a:defRPr>
            </a:lvl1pPr>
          </a:lstStyle>
          <a:p>
            <a:pPr marL="179388" indent="-179388"/>
            <a:fld id="{B6F15528-21DE-4FAA-801E-634DDDAF4B2B}" type="slidenum">
              <a:rPr lang="de-DE" smtClean="0"/>
              <a:pPr marL="179388" indent="-179388"/>
              <a:t>‹Nr.›</a:t>
            </a:fld>
            <a:endParaRPr lang="de-DE"/>
          </a:p>
        </p:txBody>
      </p:sp>
    </p:spTree>
    <p:extLst>
      <p:ext uri="{BB962C8B-B14F-4D97-AF65-F5344CB8AC3E}">
        <p14:creationId xmlns:p14="http://schemas.microsoft.com/office/powerpoint/2010/main" val="34106414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ONTAKT und CTA">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534489D-7C05-E367-2848-DA2E65D43B75}"/>
              </a:ext>
            </a:extLst>
          </p:cNvPr>
          <p:cNvSpPr/>
          <p:nvPr userDrawn="1"/>
        </p:nvSpPr>
        <p:spPr>
          <a:xfrm>
            <a:off x="8074562" y="0"/>
            <a:ext cx="4117438"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F7A035F-7ED2-0470-B33D-BC13457DB8BA}"/>
              </a:ext>
            </a:extLst>
          </p:cNvPr>
          <p:cNvSpPr>
            <a:spLocks noGrp="1"/>
          </p:cNvSpPr>
          <p:nvPr>
            <p:ph type="title" hasCustomPrompt="1"/>
          </p:nvPr>
        </p:nvSpPr>
        <p:spPr>
          <a:xfrm>
            <a:off x="288000" y="1792800"/>
            <a:ext cx="6733617" cy="2340000"/>
          </a:xfrm>
        </p:spPr>
        <p:txBody>
          <a:bodyPr/>
          <a:lstStyle>
            <a:lvl1pPr>
              <a:defRPr sz="4500" baseline="0">
                <a:latin typeface="+mj-lt"/>
              </a:defRPr>
            </a:lvl1pPr>
          </a:lstStyle>
          <a:p>
            <a:r>
              <a:rPr lang="de-DE"/>
              <a:t>Mastertextformat bearbeiten</a:t>
            </a:r>
          </a:p>
        </p:txBody>
      </p:sp>
      <p:sp>
        <p:nvSpPr>
          <p:cNvPr id="9" name="Freihandform: Form 8">
            <a:extLst>
              <a:ext uri="{FF2B5EF4-FFF2-40B4-BE49-F238E27FC236}">
                <a16:creationId xmlns:a16="http://schemas.microsoft.com/office/drawing/2014/main" id="{07ECB4F4-00BD-E9BB-87E5-8C95D1859EFD}"/>
              </a:ext>
            </a:extLst>
          </p:cNvPr>
          <p:cNvSpPr/>
          <p:nvPr userDrawn="1"/>
        </p:nvSpPr>
        <p:spPr>
          <a:xfrm rot="16200000">
            <a:off x="9309989" y="5338547"/>
            <a:ext cx="1033648" cy="1033706"/>
          </a:xfrm>
          <a:custGeom>
            <a:avLst/>
            <a:gdLst>
              <a:gd name="connsiteX0" fmla="*/ 1123 w 526665"/>
              <a:gd name="connsiteY0" fmla="*/ 105 h 526694"/>
              <a:gd name="connsiteX1" fmla="*/ 1123 w 526665"/>
              <a:gd name="connsiteY1" fmla="*/ 526800 h 526694"/>
              <a:gd name="connsiteX2" fmla="*/ 527789 w 526665"/>
              <a:gd name="connsiteY2" fmla="*/ 526800 h 526694"/>
            </a:gdLst>
            <a:ahLst/>
            <a:cxnLst>
              <a:cxn ang="0">
                <a:pos x="connsiteX0" y="connsiteY0"/>
              </a:cxn>
              <a:cxn ang="0">
                <a:pos x="connsiteX1" y="connsiteY1"/>
              </a:cxn>
              <a:cxn ang="0">
                <a:pos x="connsiteX2" y="connsiteY2"/>
              </a:cxn>
            </a:cxnLst>
            <a:rect l="l" t="t" r="r" b="b"/>
            <a:pathLst>
              <a:path w="526665" h="526694">
                <a:moveTo>
                  <a:pt x="1123" y="105"/>
                </a:moveTo>
                <a:lnTo>
                  <a:pt x="1123" y="526800"/>
                </a:lnTo>
                <a:lnTo>
                  <a:pt x="527789" y="526800"/>
                </a:lnTo>
                <a:close/>
              </a:path>
            </a:pathLst>
          </a:custGeom>
          <a:solidFill>
            <a:schemeClr val="tx2"/>
          </a:solidFill>
          <a:ln w="5882" cap="flat">
            <a:noFill/>
            <a:prstDash val="solid"/>
            <a:miter/>
          </a:ln>
        </p:spPr>
        <p:txBody>
          <a:bodyPr rtlCol="0" anchor="ctr"/>
          <a:lstStyle/>
          <a:p>
            <a:endParaRPr lang="de-DE"/>
          </a:p>
        </p:txBody>
      </p:sp>
      <p:sp>
        <p:nvSpPr>
          <p:cNvPr id="11" name="Textplatzhalter 42">
            <a:extLst>
              <a:ext uri="{FF2B5EF4-FFF2-40B4-BE49-F238E27FC236}">
                <a16:creationId xmlns:a16="http://schemas.microsoft.com/office/drawing/2014/main" id="{445C34D2-F2EA-93BE-4523-F8F376EC9173}"/>
              </a:ext>
            </a:extLst>
          </p:cNvPr>
          <p:cNvSpPr>
            <a:spLocks noGrp="1"/>
          </p:cNvSpPr>
          <p:nvPr>
            <p:ph type="body" sz="quarter" idx="13"/>
          </p:nvPr>
        </p:nvSpPr>
        <p:spPr>
          <a:xfrm>
            <a:off x="8516626" y="1792800"/>
            <a:ext cx="2952000" cy="3060000"/>
          </a:xfrm>
          <a:prstGeom prst="rect">
            <a:avLst/>
          </a:prstGeom>
        </p:spPr>
        <p:txBody>
          <a:bodyPr anchor="t" anchorCtr="0"/>
          <a:lstStyle>
            <a:lvl1pPr marL="0" indent="0">
              <a:buNone/>
              <a:defRPr sz="1800" b="0">
                <a:solidFill>
                  <a:schemeClr val="tx1"/>
                </a:solidFill>
                <a:latin typeface="+mn-lt"/>
              </a:defRPr>
            </a:lvl1pPr>
          </a:lstStyle>
          <a:p>
            <a:pPr lvl="0"/>
            <a:r>
              <a:rPr lang="de-DE"/>
              <a:t>Mastertextformat bearbeiten</a:t>
            </a:r>
          </a:p>
        </p:txBody>
      </p:sp>
      <p:sp>
        <p:nvSpPr>
          <p:cNvPr id="12" name="Titel 1">
            <a:extLst>
              <a:ext uri="{FF2B5EF4-FFF2-40B4-BE49-F238E27FC236}">
                <a16:creationId xmlns:a16="http://schemas.microsoft.com/office/drawing/2014/main" id="{4DDE3523-B8D8-82B7-05D3-EA3AA22F1784}"/>
              </a:ext>
            </a:extLst>
          </p:cNvPr>
          <p:cNvSpPr txBox="1">
            <a:spLocks/>
          </p:cNvSpPr>
          <p:nvPr userDrawn="1"/>
        </p:nvSpPr>
        <p:spPr>
          <a:xfrm>
            <a:off x="288000" y="2027167"/>
            <a:ext cx="7784870" cy="435250"/>
          </a:xfrm>
          <a:prstGeom prst="rect">
            <a:avLst/>
          </a:prstGeom>
        </p:spPr>
        <p:txBody>
          <a:bodyPr vert="horz" lIns="0" tIns="0" rIns="0" bIns="0" rtlCol="0" anchor="t">
            <a:noAutofit/>
          </a:bodyPr>
          <a:lstStyle>
            <a:lvl1pPr>
              <a:lnSpc>
                <a:spcPct val="80000"/>
              </a:lnSpc>
              <a:defRPr lang="de-DE" sz="1800" b="0" cap="none" baseline="0" dirty="0">
                <a:solidFill>
                  <a:schemeClr val="accent1"/>
                </a:solidFill>
                <a:latin typeface="Gotham Narrow Bold" pitchFamily="50" charset="0"/>
                <a:ea typeface="+mj-ea"/>
                <a:cs typeface="+mj-cs"/>
              </a:defRPr>
            </a:lvl1pPr>
          </a:lstStyle>
          <a:p>
            <a:endParaRPr lang="de-DE" b="1">
              <a:solidFill>
                <a:srgbClr val="000000"/>
              </a:solidFill>
              <a:latin typeface="+mj-lt"/>
            </a:endParaRPr>
          </a:p>
        </p:txBody>
      </p:sp>
      <p:sp>
        <p:nvSpPr>
          <p:cNvPr id="14" name="Textplatzhalter 13">
            <a:extLst>
              <a:ext uri="{FF2B5EF4-FFF2-40B4-BE49-F238E27FC236}">
                <a16:creationId xmlns:a16="http://schemas.microsoft.com/office/drawing/2014/main" id="{D888AD18-10FA-171F-D0DB-30B007ED5AD1}"/>
              </a:ext>
            </a:extLst>
          </p:cNvPr>
          <p:cNvSpPr>
            <a:spLocks noGrp="1"/>
          </p:cNvSpPr>
          <p:nvPr>
            <p:ph type="body" sz="quarter" idx="14" hasCustomPrompt="1"/>
          </p:nvPr>
        </p:nvSpPr>
        <p:spPr>
          <a:xfrm>
            <a:off x="288000" y="5168382"/>
            <a:ext cx="3674400" cy="540000"/>
          </a:xfrm>
          <a:prstGeom prst="rect">
            <a:avLst/>
          </a:prstGeom>
          <a:solidFill>
            <a:schemeClr val="tx2"/>
          </a:solidFill>
        </p:spPr>
        <p:txBody>
          <a:bodyPr lIns="180000" tIns="72000" rIns="72000" bIns="72000" anchor="ctr"/>
          <a:lstStyle>
            <a:lvl1pPr algn="l">
              <a:defRPr sz="1600" b="0">
                <a:solidFill>
                  <a:srgbClr val="FFFFFF"/>
                </a:solidFill>
                <a:latin typeface="+mn-lt"/>
              </a:defRPr>
            </a:lvl1pPr>
          </a:lstStyle>
          <a:p>
            <a:r>
              <a:rPr lang="de-DE"/>
              <a:t>Wir freuen uns auf Ihre Nachricht</a:t>
            </a:r>
          </a:p>
        </p:txBody>
      </p:sp>
      <p:sp>
        <p:nvSpPr>
          <p:cNvPr id="3" name="Freihandform: Form 2">
            <a:extLst>
              <a:ext uri="{FF2B5EF4-FFF2-40B4-BE49-F238E27FC236}">
                <a16:creationId xmlns:a16="http://schemas.microsoft.com/office/drawing/2014/main" id="{D3194793-98D8-E2E4-18FD-0A05C9C3E84A}"/>
              </a:ext>
            </a:extLst>
          </p:cNvPr>
          <p:cNvSpPr/>
          <p:nvPr userDrawn="1"/>
        </p:nvSpPr>
        <p:spPr>
          <a:xfrm rot="13500000">
            <a:off x="7738293" y="1306548"/>
            <a:ext cx="396702" cy="396724"/>
          </a:xfrm>
          <a:custGeom>
            <a:avLst/>
            <a:gdLst>
              <a:gd name="connsiteX0" fmla="*/ 1123 w 526665"/>
              <a:gd name="connsiteY0" fmla="*/ 105 h 526694"/>
              <a:gd name="connsiteX1" fmla="*/ 1123 w 526665"/>
              <a:gd name="connsiteY1" fmla="*/ 526800 h 526694"/>
              <a:gd name="connsiteX2" fmla="*/ 527789 w 526665"/>
              <a:gd name="connsiteY2" fmla="*/ 526800 h 526694"/>
            </a:gdLst>
            <a:ahLst/>
            <a:cxnLst>
              <a:cxn ang="0">
                <a:pos x="connsiteX0" y="connsiteY0"/>
              </a:cxn>
              <a:cxn ang="0">
                <a:pos x="connsiteX1" y="connsiteY1"/>
              </a:cxn>
              <a:cxn ang="0">
                <a:pos x="connsiteX2" y="connsiteY2"/>
              </a:cxn>
            </a:cxnLst>
            <a:rect l="l" t="t" r="r" b="b"/>
            <a:pathLst>
              <a:path w="526665" h="526694">
                <a:moveTo>
                  <a:pt x="1123" y="105"/>
                </a:moveTo>
                <a:lnTo>
                  <a:pt x="1123" y="526800"/>
                </a:lnTo>
                <a:lnTo>
                  <a:pt x="527789" y="526800"/>
                </a:lnTo>
                <a:close/>
              </a:path>
            </a:pathLst>
          </a:custGeom>
          <a:solidFill>
            <a:schemeClr val="tx1"/>
          </a:solidFill>
          <a:ln w="5882" cap="flat">
            <a:noFill/>
            <a:prstDash val="solid"/>
            <a:miter/>
          </a:ln>
        </p:spPr>
        <p:txBody>
          <a:bodyPr rtlCol="0" anchor="ctr"/>
          <a:lstStyle/>
          <a:p>
            <a:endParaRPr lang="de-DE"/>
          </a:p>
        </p:txBody>
      </p:sp>
      <p:sp>
        <p:nvSpPr>
          <p:cNvPr id="4" name="Freihandform: Form 3">
            <a:extLst>
              <a:ext uri="{FF2B5EF4-FFF2-40B4-BE49-F238E27FC236}">
                <a16:creationId xmlns:a16="http://schemas.microsoft.com/office/drawing/2014/main" id="{FF011FE8-8207-DD2B-C9A5-D7F0271F9CDB}"/>
              </a:ext>
            </a:extLst>
          </p:cNvPr>
          <p:cNvSpPr/>
          <p:nvPr userDrawn="1"/>
        </p:nvSpPr>
        <p:spPr>
          <a:xfrm rot="18900000">
            <a:off x="7992951" y="-545545"/>
            <a:ext cx="1091028" cy="1091089"/>
          </a:xfrm>
          <a:custGeom>
            <a:avLst/>
            <a:gdLst>
              <a:gd name="connsiteX0" fmla="*/ 1123 w 526665"/>
              <a:gd name="connsiteY0" fmla="*/ 105 h 526694"/>
              <a:gd name="connsiteX1" fmla="*/ 1123 w 526665"/>
              <a:gd name="connsiteY1" fmla="*/ 526800 h 526694"/>
              <a:gd name="connsiteX2" fmla="*/ 527789 w 526665"/>
              <a:gd name="connsiteY2" fmla="*/ 526800 h 526694"/>
            </a:gdLst>
            <a:ahLst/>
            <a:cxnLst>
              <a:cxn ang="0">
                <a:pos x="connsiteX0" y="connsiteY0"/>
              </a:cxn>
              <a:cxn ang="0">
                <a:pos x="connsiteX1" y="connsiteY1"/>
              </a:cxn>
              <a:cxn ang="0">
                <a:pos x="connsiteX2" y="connsiteY2"/>
              </a:cxn>
            </a:cxnLst>
            <a:rect l="l" t="t" r="r" b="b"/>
            <a:pathLst>
              <a:path w="526665" h="526694">
                <a:moveTo>
                  <a:pt x="1123" y="105"/>
                </a:moveTo>
                <a:lnTo>
                  <a:pt x="1123" y="526800"/>
                </a:lnTo>
                <a:lnTo>
                  <a:pt x="527789" y="526800"/>
                </a:lnTo>
                <a:close/>
              </a:path>
            </a:pathLst>
          </a:custGeom>
          <a:solidFill>
            <a:schemeClr val="accent3"/>
          </a:solidFill>
          <a:ln w="5882" cap="flat">
            <a:noFill/>
            <a:prstDash val="solid"/>
            <a:miter/>
          </a:ln>
        </p:spPr>
        <p:txBody>
          <a:bodyPr rtlCol="0" anchor="ctr"/>
          <a:lstStyle/>
          <a:p>
            <a:endParaRPr lang="de-DE"/>
          </a:p>
        </p:txBody>
      </p:sp>
      <p:sp>
        <p:nvSpPr>
          <p:cNvPr id="5" name="Textplatzhalter 11">
            <a:extLst>
              <a:ext uri="{FF2B5EF4-FFF2-40B4-BE49-F238E27FC236}">
                <a16:creationId xmlns:a16="http://schemas.microsoft.com/office/drawing/2014/main" id="{4D1EAEC7-ABE9-50B7-A4E8-989856C00999}"/>
              </a:ext>
            </a:extLst>
          </p:cNvPr>
          <p:cNvSpPr>
            <a:spLocks noGrp="1"/>
          </p:cNvSpPr>
          <p:nvPr>
            <p:ph type="body" sz="quarter" idx="15" hasCustomPrompt="1"/>
          </p:nvPr>
        </p:nvSpPr>
        <p:spPr>
          <a:xfrm>
            <a:off x="287337" y="900000"/>
            <a:ext cx="6733617" cy="748900"/>
          </a:xfrm>
        </p:spPr>
        <p:txBody>
          <a:bodyPr/>
          <a:lstStyle>
            <a:lvl1pPr>
              <a:defRPr lang="de-DE" sz="1600" b="0" dirty="0">
                <a:solidFill>
                  <a:schemeClr val="tx1"/>
                </a:solidFill>
                <a:latin typeface="+mn-lt"/>
                <a:ea typeface="+mn-ea"/>
                <a:cs typeface="+mn-cs"/>
              </a:defRPr>
            </a:lvl1pPr>
          </a:lstStyle>
          <a:p>
            <a:pPr marL="0" lvl="0" indent="0" eaLnBrk="1" hangingPunct="1">
              <a:lnSpc>
                <a:spcPct val="120000"/>
              </a:lnSpc>
              <a:buFont typeface="Arial" panose="020B0604020202020204" pitchFamily="34" charset="0"/>
              <a:buNone/>
            </a:pPr>
            <a:r>
              <a:rPr lang="de-DE"/>
              <a:t>Optional: Kapitel-Leitsystem oder Kategorie </a:t>
            </a:r>
          </a:p>
        </p:txBody>
      </p:sp>
    </p:spTree>
    <p:extLst>
      <p:ext uri="{BB962C8B-B14F-4D97-AF65-F5344CB8AC3E}">
        <p14:creationId xmlns:p14="http://schemas.microsoft.com/office/powerpoint/2010/main" val="5688933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chlussfolie">
    <p:spTree>
      <p:nvGrpSpPr>
        <p:cNvPr id="1" name=""/>
        <p:cNvGrpSpPr/>
        <p:nvPr/>
      </p:nvGrpSpPr>
      <p:grpSpPr>
        <a:xfrm>
          <a:off x="0" y="0"/>
          <a:ext cx="0" cy="0"/>
          <a:chOff x="0" y="0"/>
          <a:chExt cx="0" cy="0"/>
        </a:xfrm>
      </p:grpSpPr>
      <p:grpSp>
        <p:nvGrpSpPr>
          <p:cNvPr id="9" name="Grafik 6">
            <a:extLst>
              <a:ext uri="{FF2B5EF4-FFF2-40B4-BE49-F238E27FC236}">
                <a16:creationId xmlns:a16="http://schemas.microsoft.com/office/drawing/2014/main" id="{27E04122-BA94-5B59-B672-DDA14E08F8C0}"/>
              </a:ext>
            </a:extLst>
          </p:cNvPr>
          <p:cNvGrpSpPr/>
          <p:nvPr/>
        </p:nvGrpSpPr>
        <p:grpSpPr>
          <a:xfrm>
            <a:off x="2415067" y="2953542"/>
            <a:ext cx="6904667" cy="950917"/>
            <a:chOff x="2643687" y="2692439"/>
            <a:chExt cx="6904667" cy="950917"/>
          </a:xfrm>
        </p:grpSpPr>
        <p:sp>
          <p:nvSpPr>
            <p:cNvPr id="10" name="Freihandform: Form 9">
              <a:extLst>
                <a:ext uri="{FF2B5EF4-FFF2-40B4-BE49-F238E27FC236}">
                  <a16:creationId xmlns:a16="http://schemas.microsoft.com/office/drawing/2014/main" id="{374B9876-6201-95B1-2398-89F9E322D2F2}"/>
                </a:ext>
              </a:extLst>
            </p:cNvPr>
            <p:cNvSpPr/>
            <p:nvPr/>
          </p:nvSpPr>
          <p:spPr>
            <a:xfrm>
              <a:off x="4362313" y="2705064"/>
              <a:ext cx="980361" cy="863382"/>
            </a:xfrm>
            <a:custGeom>
              <a:avLst/>
              <a:gdLst>
                <a:gd name="connsiteX0" fmla="*/ 980906 w 980361"/>
                <a:gd name="connsiteY0" fmla="*/ 3725 h 863382"/>
                <a:gd name="connsiteX1" fmla="*/ 635554 w 980361"/>
                <a:gd name="connsiteY1" fmla="*/ 549503 h 863382"/>
                <a:gd name="connsiteX2" fmla="*/ 635554 w 980361"/>
                <a:gd name="connsiteY2" fmla="*/ 860600 h 863382"/>
                <a:gd name="connsiteX3" fmla="*/ 345922 w 980361"/>
                <a:gd name="connsiteY3" fmla="*/ 860600 h 863382"/>
                <a:gd name="connsiteX4" fmla="*/ 345922 w 980361"/>
                <a:gd name="connsiteY4" fmla="*/ 549503 h 863382"/>
                <a:gd name="connsiteX5" fmla="*/ 664 w 980361"/>
                <a:gd name="connsiteY5" fmla="*/ 3725 h 863382"/>
                <a:gd name="connsiteX6" fmla="*/ 310816 w 980361"/>
                <a:gd name="connsiteY6" fmla="*/ 3725 h 863382"/>
                <a:gd name="connsiteX7" fmla="*/ 490708 w 980361"/>
                <a:gd name="connsiteY7" fmla="*/ 287755 h 863382"/>
                <a:gd name="connsiteX8" fmla="*/ 670665 w 980361"/>
                <a:gd name="connsiteY8" fmla="*/ 3725 h 863382"/>
                <a:gd name="connsiteX9" fmla="*/ 980912 w 980361"/>
                <a:gd name="connsiteY9" fmla="*/ 3725 h 86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361" h="863382">
                  <a:moveTo>
                    <a:pt x="980906" y="3725"/>
                  </a:moveTo>
                  <a:cubicBezTo>
                    <a:pt x="985840" y="-628"/>
                    <a:pt x="637014" y="550676"/>
                    <a:pt x="635554" y="549503"/>
                  </a:cubicBezTo>
                  <a:lnTo>
                    <a:pt x="635554" y="860600"/>
                  </a:lnTo>
                  <a:cubicBezTo>
                    <a:pt x="637014" y="864924"/>
                    <a:pt x="344432" y="864924"/>
                    <a:pt x="345922" y="860600"/>
                  </a:cubicBezTo>
                  <a:lnTo>
                    <a:pt x="345922" y="549503"/>
                  </a:lnTo>
                  <a:cubicBezTo>
                    <a:pt x="344432" y="550676"/>
                    <a:pt x="-4182" y="-628"/>
                    <a:pt x="664" y="3725"/>
                  </a:cubicBezTo>
                  <a:cubicBezTo>
                    <a:pt x="-4176" y="-628"/>
                    <a:pt x="309021" y="-628"/>
                    <a:pt x="310816" y="3725"/>
                  </a:cubicBezTo>
                  <a:cubicBezTo>
                    <a:pt x="309021" y="-628"/>
                    <a:pt x="490708" y="286323"/>
                    <a:pt x="490708" y="287755"/>
                  </a:cubicBezTo>
                  <a:cubicBezTo>
                    <a:pt x="490708" y="286323"/>
                    <a:pt x="672431" y="-628"/>
                    <a:pt x="670665" y="3725"/>
                  </a:cubicBezTo>
                  <a:cubicBezTo>
                    <a:pt x="672425" y="-628"/>
                    <a:pt x="985845" y="-628"/>
                    <a:pt x="980912" y="3725"/>
                  </a:cubicBezTo>
                </a:path>
              </a:pathLst>
            </a:custGeom>
            <a:solidFill>
              <a:srgbClr val="002776"/>
            </a:solidFill>
            <a:ln w="5864"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74ABCFB6-A5C4-C15A-D193-9341A2D76C2D}"/>
                </a:ext>
              </a:extLst>
            </p:cNvPr>
            <p:cNvSpPr/>
            <p:nvPr/>
          </p:nvSpPr>
          <p:spPr>
            <a:xfrm>
              <a:off x="3562532" y="2705049"/>
              <a:ext cx="979153" cy="863390"/>
            </a:xfrm>
            <a:custGeom>
              <a:avLst/>
              <a:gdLst>
                <a:gd name="connsiteX0" fmla="*/ 641696 w 979153"/>
                <a:gd name="connsiteY0" fmla="*/ 3681 h 863390"/>
                <a:gd name="connsiteX1" fmla="*/ 343447 w 979153"/>
                <a:gd name="connsiteY1" fmla="*/ 3681 h 863390"/>
                <a:gd name="connsiteX2" fmla="*/ 558 w 979153"/>
                <a:gd name="connsiteY2" fmla="*/ 860609 h 863390"/>
                <a:gd name="connsiteX3" fmla="*/ 293663 w 979153"/>
                <a:gd name="connsiteY3" fmla="*/ 860609 h 863390"/>
                <a:gd name="connsiteX4" fmla="*/ 336020 w 979153"/>
                <a:gd name="connsiteY4" fmla="*/ 739758 h 863390"/>
                <a:gd name="connsiteX5" fmla="*/ 639385 w 979153"/>
                <a:gd name="connsiteY5" fmla="*/ 739758 h 863390"/>
                <a:gd name="connsiteX6" fmla="*/ 679119 w 979153"/>
                <a:gd name="connsiteY6" fmla="*/ 860609 h 863390"/>
                <a:gd name="connsiteX7" fmla="*/ 979592 w 979153"/>
                <a:gd name="connsiteY7" fmla="*/ 860609 h 863390"/>
                <a:gd name="connsiteX8" fmla="*/ 641679 w 979153"/>
                <a:gd name="connsiteY8" fmla="*/ 3681 h 863390"/>
                <a:gd name="connsiteX9" fmla="*/ 408454 w 979153"/>
                <a:gd name="connsiteY9" fmla="*/ 532674 h 863390"/>
                <a:gd name="connsiteX10" fmla="*/ 492346 w 979153"/>
                <a:gd name="connsiteY10" fmla="*/ 292768 h 863390"/>
                <a:gd name="connsiteX11" fmla="*/ 571268 w 979153"/>
                <a:gd name="connsiteY11" fmla="*/ 532674 h 863390"/>
                <a:gd name="connsiteX12" fmla="*/ 408425 w 979153"/>
                <a:gd name="connsiteY12" fmla="*/ 532674 h 86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153" h="863390">
                  <a:moveTo>
                    <a:pt x="641696" y="3681"/>
                  </a:moveTo>
                  <a:cubicBezTo>
                    <a:pt x="643216" y="-613"/>
                    <a:pt x="341986" y="-613"/>
                    <a:pt x="343447" y="3681"/>
                  </a:cubicBezTo>
                  <a:cubicBezTo>
                    <a:pt x="341986" y="-613"/>
                    <a:pt x="-4340" y="864932"/>
                    <a:pt x="558" y="860609"/>
                  </a:cubicBezTo>
                  <a:cubicBezTo>
                    <a:pt x="-4346" y="864932"/>
                    <a:pt x="290800" y="864932"/>
                    <a:pt x="293663" y="860609"/>
                  </a:cubicBezTo>
                  <a:cubicBezTo>
                    <a:pt x="294455" y="857089"/>
                    <a:pt x="334465" y="742773"/>
                    <a:pt x="336020" y="739758"/>
                  </a:cubicBezTo>
                  <a:cubicBezTo>
                    <a:pt x="334436" y="742896"/>
                    <a:pt x="640846" y="742896"/>
                    <a:pt x="639385" y="739758"/>
                  </a:cubicBezTo>
                  <a:cubicBezTo>
                    <a:pt x="640787" y="742773"/>
                    <a:pt x="678421" y="857089"/>
                    <a:pt x="679119" y="860609"/>
                  </a:cubicBezTo>
                  <a:cubicBezTo>
                    <a:pt x="681953" y="864932"/>
                    <a:pt x="984491" y="864932"/>
                    <a:pt x="979592" y="860609"/>
                  </a:cubicBezTo>
                  <a:cubicBezTo>
                    <a:pt x="984497" y="864932"/>
                    <a:pt x="643222" y="-601"/>
                    <a:pt x="641679" y="3681"/>
                  </a:cubicBezTo>
                  <a:moveTo>
                    <a:pt x="408454" y="532674"/>
                  </a:moveTo>
                  <a:cubicBezTo>
                    <a:pt x="407603" y="533848"/>
                    <a:pt x="492434" y="291559"/>
                    <a:pt x="492346" y="292768"/>
                  </a:cubicBezTo>
                  <a:cubicBezTo>
                    <a:pt x="492404" y="291594"/>
                    <a:pt x="572131" y="533883"/>
                    <a:pt x="571268" y="532674"/>
                  </a:cubicBezTo>
                  <a:cubicBezTo>
                    <a:pt x="572119" y="533848"/>
                    <a:pt x="407592" y="533848"/>
                    <a:pt x="408425" y="532674"/>
                  </a:cubicBezTo>
                </a:path>
              </a:pathLst>
            </a:custGeom>
            <a:solidFill>
              <a:srgbClr val="002776"/>
            </a:solidFill>
            <a:ln w="5864"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0326CA03-5773-C2E3-DE40-50EFEC2B075D}"/>
                </a:ext>
              </a:extLst>
            </p:cNvPr>
            <p:cNvSpPr/>
            <p:nvPr/>
          </p:nvSpPr>
          <p:spPr>
            <a:xfrm>
              <a:off x="5273133" y="2695795"/>
              <a:ext cx="814044" cy="882016"/>
            </a:xfrm>
            <a:custGeom>
              <a:avLst/>
              <a:gdLst>
                <a:gd name="connsiteX0" fmla="*/ 510056 w 814044"/>
                <a:gd name="connsiteY0" fmla="*/ 312064 h 882016"/>
                <a:gd name="connsiteX1" fmla="*/ 317633 w 814044"/>
                <a:gd name="connsiteY1" fmla="*/ 262709 h 882016"/>
                <a:gd name="connsiteX2" fmla="*/ 395277 w 814044"/>
                <a:gd name="connsiteY2" fmla="*/ 220722 h 882016"/>
                <a:gd name="connsiteX3" fmla="*/ 644019 w 814044"/>
                <a:gd name="connsiteY3" fmla="*/ 275281 h 882016"/>
                <a:gd name="connsiteX4" fmla="*/ 767803 w 814044"/>
                <a:gd name="connsiteY4" fmla="*/ 81837 h 882016"/>
                <a:gd name="connsiteX5" fmla="*/ 347546 w 814044"/>
                <a:gd name="connsiteY5" fmla="*/ 2645 h 882016"/>
                <a:gd name="connsiteX6" fmla="*/ 35569 w 814044"/>
                <a:gd name="connsiteY6" fmla="*/ 284538 h 882016"/>
                <a:gd name="connsiteX7" fmla="*/ 306199 w 814044"/>
                <a:gd name="connsiteY7" fmla="*/ 538238 h 882016"/>
                <a:gd name="connsiteX8" fmla="*/ 531856 w 814044"/>
                <a:gd name="connsiteY8" fmla="*/ 601326 h 882016"/>
                <a:gd name="connsiteX9" fmla="*/ 402663 w 814044"/>
                <a:gd name="connsiteY9" fmla="*/ 641583 h 882016"/>
                <a:gd name="connsiteX10" fmla="*/ 129868 w 814044"/>
                <a:gd name="connsiteY10" fmla="*/ 561534 h 882016"/>
                <a:gd name="connsiteX11" fmla="*/ 733 w 814044"/>
                <a:gd name="connsiteY11" fmla="*/ 762316 h 882016"/>
                <a:gd name="connsiteX12" fmla="*/ 468063 w 814044"/>
                <a:gd name="connsiteY12" fmla="*/ 880187 h 882016"/>
                <a:gd name="connsiteX13" fmla="*/ 811679 w 814044"/>
                <a:gd name="connsiteY13" fmla="*/ 621977 h 882016"/>
                <a:gd name="connsiteX14" fmla="*/ 510050 w 814044"/>
                <a:gd name="connsiteY14" fmla="*/ 312064 h 88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14044" h="882016">
                  <a:moveTo>
                    <a:pt x="510056" y="312064"/>
                  </a:moveTo>
                  <a:cubicBezTo>
                    <a:pt x="416731" y="296412"/>
                    <a:pt x="324837" y="301505"/>
                    <a:pt x="317633" y="262709"/>
                  </a:cubicBezTo>
                  <a:cubicBezTo>
                    <a:pt x="309871" y="227146"/>
                    <a:pt x="358892" y="218921"/>
                    <a:pt x="395277" y="220722"/>
                  </a:cubicBezTo>
                  <a:cubicBezTo>
                    <a:pt x="471366" y="217525"/>
                    <a:pt x="580531" y="250864"/>
                    <a:pt x="644019" y="275281"/>
                  </a:cubicBezTo>
                  <a:cubicBezTo>
                    <a:pt x="644412" y="274642"/>
                    <a:pt x="767803" y="81837"/>
                    <a:pt x="767803" y="81837"/>
                  </a:cubicBezTo>
                  <a:cubicBezTo>
                    <a:pt x="661994" y="25601"/>
                    <a:pt x="500675" y="-8777"/>
                    <a:pt x="347546" y="2645"/>
                  </a:cubicBezTo>
                  <a:cubicBezTo>
                    <a:pt x="147954" y="17499"/>
                    <a:pt x="28506" y="140790"/>
                    <a:pt x="35569" y="284538"/>
                  </a:cubicBezTo>
                  <a:cubicBezTo>
                    <a:pt x="36156" y="469118"/>
                    <a:pt x="217684" y="523196"/>
                    <a:pt x="306199" y="538238"/>
                  </a:cubicBezTo>
                  <a:cubicBezTo>
                    <a:pt x="435609" y="563082"/>
                    <a:pt x="535722" y="552153"/>
                    <a:pt x="531856" y="601326"/>
                  </a:cubicBezTo>
                  <a:cubicBezTo>
                    <a:pt x="531310" y="634766"/>
                    <a:pt x="469084" y="645812"/>
                    <a:pt x="402663" y="641583"/>
                  </a:cubicBezTo>
                  <a:cubicBezTo>
                    <a:pt x="306234" y="639606"/>
                    <a:pt x="212076" y="611974"/>
                    <a:pt x="129868" y="561534"/>
                  </a:cubicBezTo>
                  <a:lnTo>
                    <a:pt x="733" y="762316"/>
                  </a:lnTo>
                  <a:cubicBezTo>
                    <a:pt x="149386" y="867515"/>
                    <a:pt x="327418" y="890659"/>
                    <a:pt x="468063" y="880187"/>
                  </a:cubicBezTo>
                  <a:cubicBezTo>
                    <a:pt x="655388" y="863074"/>
                    <a:pt x="798403" y="774988"/>
                    <a:pt x="811679" y="621977"/>
                  </a:cubicBezTo>
                  <a:cubicBezTo>
                    <a:pt x="839598" y="416507"/>
                    <a:pt x="674049" y="335689"/>
                    <a:pt x="510050" y="312064"/>
                  </a:cubicBezTo>
                </a:path>
              </a:pathLst>
            </a:custGeom>
            <a:solidFill>
              <a:srgbClr val="002776"/>
            </a:solidFill>
            <a:ln w="5864"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82D8778A-A38C-2746-9C01-0B4D3753BCAC}"/>
                </a:ext>
              </a:extLst>
            </p:cNvPr>
            <p:cNvSpPr/>
            <p:nvPr/>
          </p:nvSpPr>
          <p:spPr>
            <a:xfrm>
              <a:off x="2643687" y="2705196"/>
              <a:ext cx="857571" cy="863445"/>
            </a:xfrm>
            <a:custGeom>
              <a:avLst/>
              <a:gdLst>
                <a:gd name="connsiteX0" fmla="*/ 710305 w 857571"/>
                <a:gd name="connsiteY0" fmla="*/ 461 h 863445"/>
                <a:gd name="connsiteX1" fmla="*/ 572066 w 857571"/>
                <a:gd name="connsiteY1" fmla="*/ 3599 h 863445"/>
                <a:gd name="connsiteX2" fmla="*/ 572066 w 857571"/>
                <a:gd name="connsiteY2" fmla="*/ 289054 h 863445"/>
                <a:gd name="connsiteX3" fmla="*/ 286212 w 857571"/>
                <a:gd name="connsiteY3" fmla="*/ 289054 h 863445"/>
                <a:gd name="connsiteX4" fmla="*/ 286212 w 857571"/>
                <a:gd name="connsiteY4" fmla="*/ 3599 h 863445"/>
                <a:gd name="connsiteX5" fmla="*/ 148008 w 857571"/>
                <a:gd name="connsiteY5" fmla="*/ 461 h 863445"/>
                <a:gd name="connsiteX6" fmla="*/ 417 w 857571"/>
                <a:gd name="connsiteY6" fmla="*/ 3599 h 863445"/>
                <a:gd name="connsiteX7" fmla="*/ 417 w 857571"/>
                <a:gd name="connsiteY7" fmla="*/ 860703 h 863445"/>
                <a:gd name="connsiteX8" fmla="*/ 148002 w 857571"/>
                <a:gd name="connsiteY8" fmla="*/ 863900 h 863445"/>
                <a:gd name="connsiteX9" fmla="*/ 286212 w 857571"/>
                <a:gd name="connsiteY9" fmla="*/ 860703 h 863445"/>
                <a:gd name="connsiteX10" fmla="*/ 286212 w 857571"/>
                <a:gd name="connsiteY10" fmla="*/ 574943 h 863445"/>
                <a:gd name="connsiteX11" fmla="*/ 572072 w 857571"/>
                <a:gd name="connsiteY11" fmla="*/ 574943 h 863445"/>
                <a:gd name="connsiteX12" fmla="*/ 572072 w 857571"/>
                <a:gd name="connsiteY12" fmla="*/ 860709 h 863445"/>
                <a:gd name="connsiteX13" fmla="*/ 710311 w 857571"/>
                <a:gd name="connsiteY13" fmla="*/ 863906 h 863445"/>
                <a:gd name="connsiteX14" fmla="*/ 857896 w 857571"/>
                <a:gd name="connsiteY14" fmla="*/ 860709 h 863445"/>
                <a:gd name="connsiteX15" fmla="*/ 857896 w 857571"/>
                <a:gd name="connsiteY15" fmla="*/ 3599 h 863445"/>
                <a:gd name="connsiteX16" fmla="*/ 710311 w 857571"/>
                <a:gd name="connsiteY16" fmla="*/ 461 h 86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7571" h="863445">
                  <a:moveTo>
                    <a:pt x="710305" y="461"/>
                  </a:moveTo>
                  <a:cubicBezTo>
                    <a:pt x="635401" y="461"/>
                    <a:pt x="569872" y="1464"/>
                    <a:pt x="572066" y="3599"/>
                  </a:cubicBezTo>
                  <a:lnTo>
                    <a:pt x="572066" y="289054"/>
                  </a:lnTo>
                  <a:lnTo>
                    <a:pt x="286212" y="289054"/>
                  </a:lnTo>
                  <a:lnTo>
                    <a:pt x="286212" y="3599"/>
                  </a:lnTo>
                  <a:cubicBezTo>
                    <a:pt x="288418" y="1464"/>
                    <a:pt x="222912" y="461"/>
                    <a:pt x="148008" y="461"/>
                  </a:cubicBezTo>
                  <a:cubicBezTo>
                    <a:pt x="73104" y="461"/>
                    <a:pt x="-1742" y="1464"/>
                    <a:pt x="417" y="3599"/>
                  </a:cubicBezTo>
                  <a:lnTo>
                    <a:pt x="417" y="860703"/>
                  </a:lnTo>
                  <a:cubicBezTo>
                    <a:pt x="171" y="862832"/>
                    <a:pt x="74101" y="863900"/>
                    <a:pt x="148002" y="863900"/>
                  </a:cubicBezTo>
                  <a:cubicBezTo>
                    <a:pt x="221903" y="863900"/>
                    <a:pt x="286482" y="862832"/>
                    <a:pt x="286212" y="860703"/>
                  </a:cubicBezTo>
                  <a:lnTo>
                    <a:pt x="286212" y="574943"/>
                  </a:lnTo>
                  <a:lnTo>
                    <a:pt x="572072" y="574943"/>
                  </a:lnTo>
                  <a:lnTo>
                    <a:pt x="572072" y="860709"/>
                  </a:lnTo>
                  <a:cubicBezTo>
                    <a:pt x="571767" y="862838"/>
                    <a:pt x="636351" y="863906"/>
                    <a:pt x="710311" y="863906"/>
                  </a:cubicBezTo>
                  <a:cubicBezTo>
                    <a:pt x="784271" y="863906"/>
                    <a:pt x="858148" y="862838"/>
                    <a:pt x="857896" y="860709"/>
                  </a:cubicBezTo>
                  <a:lnTo>
                    <a:pt x="857896" y="3599"/>
                  </a:lnTo>
                  <a:cubicBezTo>
                    <a:pt x="860090" y="1470"/>
                    <a:pt x="785215" y="461"/>
                    <a:pt x="710311" y="461"/>
                  </a:cubicBezTo>
                </a:path>
              </a:pathLst>
            </a:custGeom>
            <a:solidFill>
              <a:srgbClr val="002776"/>
            </a:solidFill>
            <a:ln w="5864"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27473B28-B774-CA91-855F-70722A9FE6E1}"/>
                </a:ext>
              </a:extLst>
            </p:cNvPr>
            <p:cNvSpPr/>
            <p:nvPr/>
          </p:nvSpPr>
          <p:spPr>
            <a:xfrm>
              <a:off x="6447300" y="2704480"/>
              <a:ext cx="437650" cy="352034"/>
            </a:xfrm>
            <a:custGeom>
              <a:avLst/>
              <a:gdLst>
                <a:gd name="connsiteX0" fmla="*/ 895 w 437650"/>
                <a:gd name="connsiteY0" fmla="*/ 1464 h 352034"/>
                <a:gd name="connsiteX1" fmla="*/ 41239 w 437650"/>
                <a:gd name="connsiteY1" fmla="*/ 1464 h 352034"/>
                <a:gd name="connsiteX2" fmla="*/ 123371 w 437650"/>
                <a:gd name="connsiteY2" fmla="*/ 288262 h 352034"/>
                <a:gd name="connsiteX3" fmla="*/ 204535 w 437650"/>
                <a:gd name="connsiteY3" fmla="*/ 461 h 352034"/>
                <a:gd name="connsiteX4" fmla="*/ 236414 w 437650"/>
                <a:gd name="connsiteY4" fmla="*/ 461 h 352034"/>
                <a:gd name="connsiteX5" fmla="*/ 318076 w 437650"/>
                <a:gd name="connsiteY5" fmla="*/ 288262 h 352034"/>
                <a:gd name="connsiteX6" fmla="*/ 400208 w 437650"/>
                <a:gd name="connsiteY6" fmla="*/ 1464 h 352034"/>
                <a:gd name="connsiteX7" fmla="*/ 438546 w 437650"/>
                <a:gd name="connsiteY7" fmla="*/ 1464 h 352034"/>
                <a:gd name="connsiteX8" fmla="*/ 334491 w 437650"/>
                <a:gd name="connsiteY8" fmla="*/ 352495 h 352034"/>
                <a:gd name="connsiteX9" fmla="*/ 301638 w 437650"/>
                <a:gd name="connsiteY9" fmla="*/ 352495 h 352034"/>
                <a:gd name="connsiteX10" fmla="*/ 219975 w 437650"/>
                <a:gd name="connsiteY10" fmla="*/ 71194 h 352034"/>
                <a:gd name="connsiteX11" fmla="*/ 138307 w 437650"/>
                <a:gd name="connsiteY11" fmla="*/ 352495 h 352034"/>
                <a:gd name="connsiteX12" fmla="*/ 105455 w 437650"/>
                <a:gd name="connsiteY12" fmla="*/ 352495 h 35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650" h="352034">
                  <a:moveTo>
                    <a:pt x="895" y="1464"/>
                  </a:moveTo>
                  <a:lnTo>
                    <a:pt x="41239" y="1464"/>
                  </a:lnTo>
                  <a:lnTo>
                    <a:pt x="123371" y="288262"/>
                  </a:lnTo>
                  <a:lnTo>
                    <a:pt x="204535" y="461"/>
                  </a:lnTo>
                  <a:lnTo>
                    <a:pt x="236414" y="461"/>
                  </a:lnTo>
                  <a:lnTo>
                    <a:pt x="318076" y="288262"/>
                  </a:lnTo>
                  <a:lnTo>
                    <a:pt x="400208" y="1464"/>
                  </a:lnTo>
                  <a:lnTo>
                    <a:pt x="438546" y="1464"/>
                  </a:lnTo>
                  <a:lnTo>
                    <a:pt x="334491" y="352495"/>
                  </a:lnTo>
                  <a:lnTo>
                    <a:pt x="301638" y="352495"/>
                  </a:lnTo>
                  <a:lnTo>
                    <a:pt x="219975" y="71194"/>
                  </a:lnTo>
                  <a:lnTo>
                    <a:pt x="138307" y="352495"/>
                  </a:lnTo>
                  <a:lnTo>
                    <a:pt x="105455" y="352495"/>
                  </a:lnTo>
                  <a:close/>
                </a:path>
              </a:pathLst>
            </a:custGeom>
            <a:solidFill>
              <a:srgbClr val="002776"/>
            </a:solidFill>
            <a:ln w="5864"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0DEB5FC3-AE13-8864-992F-448DE9C500C9}"/>
                </a:ext>
              </a:extLst>
            </p:cNvPr>
            <p:cNvSpPr/>
            <p:nvPr/>
          </p:nvSpPr>
          <p:spPr>
            <a:xfrm>
              <a:off x="6881478" y="2789610"/>
              <a:ext cx="230561" cy="269902"/>
            </a:xfrm>
            <a:custGeom>
              <a:avLst/>
              <a:gdLst>
                <a:gd name="connsiteX0" fmla="*/ 955 w 230561"/>
                <a:gd name="connsiteY0" fmla="*/ 137450 h 269902"/>
                <a:gd name="connsiteX1" fmla="*/ 955 w 230561"/>
                <a:gd name="connsiteY1" fmla="*/ 133931 h 269902"/>
                <a:gd name="connsiteX2" fmla="*/ 116479 w 230561"/>
                <a:gd name="connsiteY2" fmla="*/ 472 h 269902"/>
                <a:gd name="connsiteX3" fmla="*/ 231516 w 230561"/>
                <a:gd name="connsiteY3" fmla="*/ 133414 h 269902"/>
                <a:gd name="connsiteX4" fmla="*/ 231516 w 230561"/>
                <a:gd name="connsiteY4" fmla="*/ 136430 h 269902"/>
                <a:gd name="connsiteX5" fmla="*/ 115992 w 230561"/>
                <a:gd name="connsiteY5" fmla="*/ 270375 h 269902"/>
                <a:gd name="connsiteX6" fmla="*/ 955 w 230561"/>
                <a:gd name="connsiteY6" fmla="*/ 137433 h 269902"/>
                <a:gd name="connsiteX7" fmla="*/ 195138 w 230561"/>
                <a:gd name="connsiteY7" fmla="*/ 136917 h 269902"/>
                <a:gd name="connsiteX8" fmla="*/ 195138 w 230561"/>
                <a:gd name="connsiteY8" fmla="*/ 134417 h 269902"/>
                <a:gd name="connsiteX9" fmla="*/ 115968 w 230561"/>
                <a:gd name="connsiteY9" fmla="*/ 32867 h 269902"/>
                <a:gd name="connsiteX10" fmla="*/ 37773 w 230561"/>
                <a:gd name="connsiteY10" fmla="*/ 133931 h 269902"/>
                <a:gd name="connsiteX11" fmla="*/ 37773 w 230561"/>
                <a:gd name="connsiteY11" fmla="*/ 136430 h 269902"/>
                <a:gd name="connsiteX12" fmla="*/ 116455 w 230561"/>
                <a:gd name="connsiteY12" fmla="*/ 237980 h 269902"/>
                <a:gd name="connsiteX13" fmla="*/ 195138 w 230561"/>
                <a:gd name="connsiteY13" fmla="*/ 136917 h 26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561" h="269902">
                  <a:moveTo>
                    <a:pt x="955" y="137450"/>
                  </a:moveTo>
                  <a:lnTo>
                    <a:pt x="955" y="133931"/>
                  </a:lnTo>
                  <a:cubicBezTo>
                    <a:pt x="955" y="58252"/>
                    <a:pt x="49764" y="472"/>
                    <a:pt x="116479" y="472"/>
                  </a:cubicBezTo>
                  <a:cubicBezTo>
                    <a:pt x="183193" y="472"/>
                    <a:pt x="231516" y="57747"/>
                    <a:pt x="231516" y="133414"/>
                  </a:cubicBezTo>
                  <a:lnTo>
                    <a:pt x="231516" y="136430"/>
                  </a:lnTo>
                  <a:cubicBezTo>
                    <a:pt x="231516" y="212108"/>
                    <a:pt x="182706" y="270375"/>
                    <a:pt x="115992" y="270375"/>
                  </a:cubicBezTo>
                  <a:cubicBezTo>
                    <a:pt x="49278" y="270375"/>
                    <a:pt x="955" y="213100"/>
                    <a:pt x="955" y="137433"/>
                  </a:cubicBezTo>
                  <a:moveTo>
                    <a:pt x="195138" y="136917"/>
                  </a:moveTo>
                  <a:lnTo>
                    <a:pt x="195138" y="134417"/>
                  </a:lnTo>
                  <a:cubicBezTo>
                    <a:pt x="195138" y="76198"/>
                    <a:pt x="160273" y="32867"/>
                    <a:pt x="115968" y="32867"/>
                  </a:cubicBezTo>
                  <a:cubicBezTo>
                    <a:pt x="70145" y="32867"/>
                    <a:pt x="37773" y="76198"/>
                    <a:pt x="37773" y="133931"/>
                  </a:cubicBezTo>
                  <a:lnTo>
                    <a:pt x="37773" y="136430"/>
                  </a:lnTo>
                  <a:cubicBezTo>
                    <a:pt x="37773" y="194679"/>
                    <a:pt x="72151" y="237980"/>
                    <a:pt x="116455" y="237980"/>
                  </a:cubicBezTo>
                  <a:cubicBezTo>
                    <a:pt x="162279" y="237980"/>
                    <a:pt x="195138" y="194192"/>
                    <a:pt x="195138" y="136917"/>
                  </a:cubicBezTo>
                </a:path>
              </a:pathLst>
            </a:custGeom>
            <a:solidFill>
              <a:srgbClr val="002776"/>
            </a:solidFill>
            <a:ln w="5864" cap="flat">
              <a:noFill/>
              <a:prstDash val="solid"/>
              <a:miter/>
            </a:ln>
          </p:spPr>
          <p:txBody>
            <a:bodyPr rtlCol="0" anchor="ctr"/>
            <a:lstStyle/>
            <a:p>
              <a:endParaRPr lang="de-DE"/>
            </a:p>
          </p:txBody>
        </p:sp>
        <p:sp>
          <p:nvSpPr>
            <p:cNvPr id="16" name="Freihandform: Form 15">
              <a:extLst>
                <a:ext uri="{FF2B5EF4-FFF2-40B4-BE49-F238E27FC236}">
                  <a16:creationId xmlns:a16="http://schemas.microsoft.com/office/drawing/2014/main" id="{D657086E-3274-028D-2B9E-8B0E2CFE76A1}"/>
                </a:ext>
              </a:extLst>
            </p:cNvPr>
            <p:cNvSpPr/>
            <p:nvPr/>
          </p:nvSpPr>
          <p:spPr>
            <a:xfrm>
              <a:off x="7160819" y="2791014"/>
              <a:ext cx="124963" cy="263036"/>
            </a:xfrm>
            <a:custGeom>
              <a:avLst/>
              <a:gdLst>
                <a:gd name="connsiteX0" fmla="*/ 993 w 124963"/>
                <a:gd name="connsiteY0" fmla="*/ 4084 h 263036"/>
                <a:gd name="connsiteX1" fmla="*/ 36832 w 124963"/>
                <a:gd name="connsiteY1" fmla="*/ 4084 h 263036"/>
                <a:gd name="connsiteX2" fmla="*/ 36832 w 124963"/>
                <a:gd name="connsiteY2" fmla="*/ 61330 h 263036"/>
                <a:gd name="connsiteX3" fmla="*/ 125957 w 124963"/>
                <a:gd name="connsiteY3" fmla="*/ 581 h 263036"/>
                <a:gd name="connsiteX4" fmla="*/ 125957 w 124963"/>
                <a:gd name="connsiteY4" fmla="*/ 39436 h 263036"/>
                <a:gd name="connsiteX5" fmla="*/ 123980 w 124963"/>
                <a:gd name="connsiteY5" fmla="*/ 39436 h 263036"/>
                <a:gd name="connsiteX6" fmla="*/ 36832 w 124963"/>
                <a:gd name="connsiteY6" fmla="*/ 140006 h 263036"/>
                <a:gd name="connsiteX7" fmla="*/ 36832 w 124963"/>
                <a:gd name="connsiteY7" fmla="*/ 263509 h 263036"/>
                <a:gd name="connsiteX8" fmla="*/ 993 w 124963"/>
                <a:gd name="connsiteY8" fmla="*/ 263509 h 26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963" h="263036">
                  <a:moveTo>
                    <a:pt x="993" y="4084"/>
                  </a:moveTo>
                  <a:lnTo>
                    <a:pt x="36832" y="4084"/>
                  </a:lnTo>
                  <a:lnTo>
                    <a:pt x="36832" y="61330"/>
                  </a:lnTo>
                  <a:cubicBezTo>
                    <a:pt x="52273" y="24957"/>
                    <a:pt x="83629" y="-1443"/>
                    <a:pt x="125957" y="581"/>
                  </a:cubicBezTo>
                  <a:lnTo>
                    <a:pt x="125957" y="39436"/>
                  </a:lnTo>
                  <a:lnTo>
                    <a:pt x="123980" y="39436"/>
                  </a:lnTo>
                  <a:cubicBezTo>
                    <a:pt x="75686" y="39436"/>
                    <a:pt x="36832" y="73297"/>
                    <a:pt x="36832" y="140006"/>
                  </a:cubicBezTo>
                  <a:lnTo>
                    <a:pt x="36832" y="263509"/>
                  </a:lnTo>
                  <a:lnTo>
                    <a:pt x="993" y="263509"/>
                  </a:lnTo>
                  <a:close/>
                </a:path>
              </a:pathLst>
            </a:custGeom>
            <a:solidFill>
              <a:srgbClr val="002776"/>
            </a:solidFill>
            <a:ln w="5864" cap="flat">
              <a:noFill/>
              <a:prstDash val="solid"/>
              <a:miter/>
            </a:ln>
          </p:spPr>
          <p:txBody>
            <a:bodyPr rtlCol="0" anchor="ctr"/>
            <a:lstStyle/>
            <a:p>
              <a:endParaRPr lang="de-DE"/>
            </a:p>
          </p:txBody>
        </p:sp>
        <p:sp>
          <p:nvSpPr>
            <p:cNvPr id="17" name="Freihandform: Form 16">
              <a:extLst>
                <a:ext uri="{FF2B5EF4-FFF2-40B4-BE49-F238E27FC236}">
                  <a16:creationId xmlns:a16="http://schemas.microsoft.com/office/drawing/2014/main" id="{C354D6A9-0FBD-667F-2205-F6D92947DAFF}"/>
                </a:ext>
              </a:extLst>
            </p:cNvPr>
            <p:cNvSpPr/>
            <p:nvPr/>
          </p:nvSpPr>
          <p:spPr>
            <a:xfrm>
              <a:off x="7332375" y="2694536"/>
              <a:ext cx="197679" cy="359514"/>
            </a:xfrm>
            <a:custGeom>
              <a:avLst/>
              <a:gdLst>
                <a:gd name="connsiteX0" fmla="*/ 1017 w 197679"/>
                <a:gd name="connsiteY0" fmla="*/ 459 h 359514"/>
                <a:gd name="connsiteX1" fmla="*/ 36855 w 197679"/>
                <a:gd name="connsiteY1" fmla="*/ 459 h 359514"/>
                <a:gd name="connsiteX2" fmla="*/ 36855 w 197679"/>
                <a:gd name="connsiteY2" fmla="*/ 241921 h 359514"/>
                <a:gd name="connsiteX3" fmla="*/ 151893 w 197679"/>
                <a:gd name="connsiteY3" fmla="*/ 100537 h 359514"/>
                <a:gd name="connsiteX4" fmla="*/ 195223 w 197679"/>
                <a:gd name="connsiteY4" fmla="*/ 100537 h 359514"/>
                <a:gd name="connsiteX5" fmla="*/ 104092 w 197679"/>
                <a:gd name="connsiteY5" fmla="*/ 209584 h 359514"/>
                <a:gd name="connsiteX6" fmla="*/ 198696 w 197679"/>
                <a:gd name="connsiteY6" fmla="*/ 359973 h 359514"/>
                <a:gd name="connsiteX7" fmla="*/ 156375 w 197679"/>
                <a:gd name="connsiteY7" fmla="*/ 359973 h 359514"/>
                <a:gd name="connsiteX8" fmla="*/ 79717 w 197679"/>
                <a:gd name="connsiteY8" fmla="*/ 237961 h 359514"/>
                <a:gd name="connsiteX9" fmla="*/ 36891 w 197679"/>
                <a:gd name="connsiteY9" fmla="*/ 288261 h 359514"/>
                <a:gd name="connsiteX10" fmla="*/ 36891 w 197679"/>
                <a:gd name="connsiteY10" fmla="*/ 359973 h 359514"/>
                <a:gd name="connsiteX11" fmla="*/ 1052 w 197679"/>
                <a:gd name="connsiteY11" fmla="*/ 359973 h 35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679" h="359514">
                  <a:moveTo>
                    <a:pt x="1017" y="459"/>
                  </a:moveTo>
                  <a:lnTo>
                    <a:pt x="36855" y="459"/>
                  </a:lnTo>
                  <a:lnTo>
                    <a:pt x="36855" y="241921"/>
                  </a:lnTo>
                  <a:lnTo>
                    <a:pt x="151893" y="100537"/>
                  </a:lnTo>
                  <a:lnTo>
                    <a:pt x="195223" y="100537"/>
                  </a:lnTo>
                  <a:lnTo>
                    <a:pt x="104092" y="209584"/>
                  </a:lnTo>
                  <a:lnTo>
                    <a:pt x="198696" y="359973"/>
                  </a:lnTo>
                  <a:lnTo>
                    <a:pt x="156375" y="359973"/>
                  </a:lnTo>
                  <a:lnTo>
                    <a:pt x="79717" y="237961"/>
                  </a:lnTo>
                  <a:lnTo>
                    <a:pt x="36891" y="288261"/>
                  </a:lnTo>
                  <a:lnTo>
                    <a:pt x="36891" y="359973"/>
                  </a:lnTo>
                  <a:lnTo>
                    <a:pt x="1052" y="359973"/>
                  </a:lnTo>
                  <a:close/>
                </a:path>
              </a:pathLst>
            </a:custGeom>
            <a:solidFill>
              <a:srgbClr val="002776"/>
            </a:solidFill>
            <a:ln w="5864" cap="flat">
              <a:noFill/>
              <a:prstDash val="solid"/>
              <a:miter/>
            </a:ln>
          </p:spPr>
          <p:txBody>
            <a:bodyPr rtlCol="0" anchor="ctr"/>
            <a:lstStyle/>
            <a:p>
              <a:endParaRPr lang="de-DE"/>
            </a:p>
          </p:txBody>
        </p:sp>
        <p:sp>
          <p:nvSpPr>
            <p:cNvPr id="18" name="Freihandform: Form 17">
              <a:extLst>
                <a:ext uri="{FF2B5EF4-FFF2-40B4-BE49-F238E27FC236}">
                  <a16:creationId xmlns:a16="http://schemas.microsoft.com/office/drawing/2014/main" id="{61EC1B60-DFDB-5C47-F975-9D6FECD4C3F9}"/>
                </a:ext>
              </a:extLst>
            </p:cNvPr>
            <p:cNvSpPr/>
            <p:nvPr/>
          </p:nvSpPr>
          <p:spPr>
            <a:xfrm>
              <a:off x="7575473" y="2699013"/>
              <a:ext cx="39828" cy="355037"/>
            </a:xfrm>
            <a:custGeom>
              <a:avLst/>
              <a:gdLst>
                <a:gd name="connsiteX0" fmla="*/ 1050 w 39828"/>
                <a:gd name="connsiteY0" fmla="*/ 460 h 355037"/>
                <a:gd name="connsiteX1" fmla="*/ 40878 w 39828"/>
                <a:gd name="connsiteY1" fmla="*/ 460 h 355037"/>
                <a:gd name="connsiteX2" fmla="*/ 40878 w 39828"/>
                <a:gd name="connsiteY2" fmla="*/ 42752 h 355037"/>
                <a:gd name="connsiteX3" fmla="*/ 1050 w 39828"/>
                <a:gd name="connsiteY3" fmla="*/ 42752 h 355037"/>
                <a:gd name="connsiteX4" fmla="*/ 3027 w 39828"/>
                <a:gd name="connsiteY4" fmla="*/ 96085 h 355037"/>
                <a:gd name="connsiteX5" fmla="*/ 38866 w 39828"/>
                <a:gd name="connsiteY5" fmla="*/ 96085 h 355037"/>
                <a:gd name="connsiteX6" fmla="*/ 38866 w 39828"/>
                <a:gd name="connsiteY6" fmla="*/ 355498 h 355037"/>
                <a:gd name="connsiteX7" fmla="*/ 3027 w 39828"/>
                <a:gd name="connsiteY7" fmla="*/ 355498 h 35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8" h="355037">
                  <a:moveTo>
                    <a:pt x="1050" y="460"/>
                  </a:moveTo>
                  <a:lnTo>
                    <a:pt x="40878" y="460"/>
                  </a:lnTo>
                  <a:lnTo>
                    <a:pt x="40878" y="42752"/>
                  </a:lnTo>
                  <a:lnTo>
                    <a:pt x="1050" y="42752"/>
                  </a:lnTo>
                  <a:close/>
                  <a:moveTo>
                    <a:pt x="3027" y="96085"/>
                  </a:moveTo>
                  <a:lnTo>
                    <a:pt x="38866" y="96085"/>
                  </a:lnTo>
                  <a:lnTo>
                    <a:pt x="38866" y="355498"/>
                  </a:lnTo>
                  <a:lnTo>
                    <a:pt x="3027" y="355498"/>
                  </a:lnTo>
                  <a:close/>
                </a:path>
              </a:pathLst>
            </a:custGeom>
            <a:solidFill>
              <a:srgbClr val="002776"/>
            </a:solidFill>
            <a:ln w="5864" cap="flat">
              <a:noFill/>
              <a:prstDash val="solid"/>
              <a:miter/>
            </a:ln>
          </p:spPr>
          <p:txBody>
            <a:bodyPr rtlCol="0" anchor="ctr"/>
            <a:lstStyle/>
            <a:p>
              <a:endParaRPr lang="de-DE"/>
            </a:p>
          </p:txBody>
        </p:sp>
        <p:sp>
          <p:nvSpPr>
            <p:cNvPr id="19" name="Freihandform: Form 18">
              <a:extLst>
                <a:ext uri="{FF2B5EF4-FFF2-40B4-BE49-F238E27FC236}">
                  <a16:creationId xmlns:a16="http://schemas.microsoft.com/office/drawing/2014/main" id="{DB5CBA4A-95E1-590D-E325-9309DC3FEC7F}"/>
                </a:ext>
              </a:extLst>
            </p:cNvPr>
            <p:cNvSpPr/>
            <p:nvPr/>
          </p:nvSpPr>
          <p:spPr>
            <a:xfrm>
              <a:off x="7685242" y="2789627"/>
              <a:ext cx="197186" cy="264417"/>
            </a:xfrm>
            <a:custGeom>
              <a:avLst/>
              <a:gdLst>
                <a:gd name="connsiteX0" fmla="*/ 1065 w 197186"/>
                <a:gd name="connsiteY0" fmla="*/ 5465 h 264417"/>
                <a:gd name="connsiteX1" fmla="*/ 36904 w 197186"/>
                <a:gd name="connsiteY1" fmla="*/ 5465 h 264417"/>
                <a:gd name="connsiteX2" fmla="*/ 36904 w 197186"/>
                <a:gd name="connsiteY2" fmla="*/ 47757 h 264417"/>
                <a:gd name="connsiteX3" fmla="*/ 113603 w 197186"/>
                <a:gd name="connsiteY3" fmla="*/ 472 h 264417"/>
                <a:gd name="connsiteX4" fmla="*/ 198252 w 197186"/>
                <a:gd name="connsiteY4" fmla="*/ 95076 h 264417"/>
                <a:gd name="connsiteX5" fmla="*/ 198252 w 197186"/>
                <a:gd name="connsiteY5" fmla="*/ 264890 h 264417"/>
                <a:gd name="connsiteX6" fmla="*/ 162413 w 197186"/>
                <a:gd name="connsiteY6" fmla="*/ 264890 h 264417"/>
                <a:gd name="connsiteX7" fmla="*/ 162413 w 197186"/>
                <a:gd name="connsiteY7" fmla="*/ 105032 h 264417"/>
                <a:gd name="connsiteX8" fmla="*/ 102645 w 197186"/>
                <a:gd name="connsiteY8" fmla="*/ 32838 h 264417"/>
                <a:gd name="connsiteX9" fmla="*/ 36904 w 197186"/>
                <a:gd name="connsiteY9" fmla="*/ 107015 h 264417"/>
                <a:gd name="connsiteX10" fmla="*/ 36904 w 197186"/>
                <a:gd name="connsiteY10" fmla="*/ 264890 h 264417"/>
                <a:gd name="connsiteX11" fmla="*/ 1065 w 197186"/>
                <a:gd name="connsiteY11" fmla="*/ 264890 h 26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186" h="264417">
                  <a:moveTo>
                    <a:pt x="1065" y="5465"/>
                  </a:moveTo>
                  <a:lnTo>
                    <a:pt x="36904" y="5465"/>
                  </a:lnTo>
                  <a:lnTo>
                    <a:pt x="36904" y="47757"/>
                  </a:lnTo>
                  <a:cubicBezTo>
                    <a:pt x="51365" y="21874"/>
                    <a:pt x="74755" y="472"/>
                    <a:pt x="113603" y="472"/>
                  </a:cubicBezTo>
                  <a:cubicBezTo>
                    <a:pt x="166373" y="472"/>
                    <a:pt x="198252" y="36845"/>
                    <a:pt x="198252" y="95076"/>
                  </a:cubicBezTo>
                  <a:lnTo>
                    <a:pt x="198252" y="264890"/>
                  </a:lnTo>
                  <a:lnTo>
                    <a:pt x="162413" y="264890"/>
                  </a:lnTo>
                  <a:lnTo>
                    <a:pt x="162413" y="105032"/>
                  </a:lnTo>
                  <a:cubicBezTo>
                    <a:pt x="162413" y="58751"/>
                    <a:pt x="140490" y="32838"/>
                    <a:pt x="102645" y="32838"/>
                  </a:cubicBezTo>
                  <a:cubicBezTo>
                    <a:pt x="64800" y="32838"/>
                    <a:pt x="36904" y="62722"/>
                    <a:pt x="36904" y="107015"/>
                  </a:cubicBezTo>
                  <a:lnTo>
                    <a:pt x="36904" y="264890"/>
                  </a:lnTo>
                  <a:lnTo>
                    <a:pt x="1065" y="264890"/>
                  </a:lnTo>
                  <a:close/>
                </a:path>
              </a:pathLst>
            </a:custGeom>
            <a:solidFill>
              <a:srgbClr val="002776"/>
            </a:solidFill>
            <a:ln w="5864" cap="flat">
              <a:noFill/>
              <a:prstDash val="solid"/>
              <a:miter/>
            </a:ln>
          </p:spPr>
          <p:txBody>
            <a:bodyPr rtlCol="0" anchor="ctr"/>
            <a:lstStyle/>
            <a:p>
              <a:endParaRPr lang="de-DE"/>
            </a:p>
          </p:txBody>
        </p:sp>
        <p:sp>
          <p:nvSpPr>
            <p:cNvPr id="20" name="Freihandform: Form 19">
              <a:extLst>
                <a:ext uri="{FF2B5EF4-FFF2-40B4-BE49-F238E27FC236}">
                  <a16:creationId xmlns:a16="http://schemas.microsoft.com/office/drawing/2014/main" id="{A0EB51EC-7441-1B28-6818-7A0A875F8BFE}"/>
                </a:ext>
              </a:extLst>
            </p:cNvPr>
            <p:cNvSpPr/>
            <p:nvPr/>
          </p:nvSpPr>
          <p:spPr>
            <a:xfrm>
              <a:off x="7928211" y="2789627"/>
              <a:ext cx="223586" cy="340082"/>
            </a:xfrm>
            <a:custGeom>
              <a:avLst/>
              <a:gdLst>
                <a:gd name="connsiteX0" fmla="*/ 11582 w 223586"/>
                <a:gd name="connsiteY0" fmla="*/ 312696 h 340082"/>
                <a:gd name="connsiteX1" fmla="*/ 26014 w 223586"/>
                <a:gd name="connsiteY1" fmla="*/ 283798 h 340082"/>
                <a:gd name="connsiteX2" fmla="*/ 109659 w 223586"/>
                <a:gd name="connsiteY2" fmla="*/ 309194 h 340082"/>
                <a:gd name="connsiteX3" fmla="*/ 188828 w 223586"/>
                <a:gd name="connsiteY3" fmla="*/ 231521 h 340082"/>
                <a:gd name="connsiteX4" fmla="*/ 188828 w 223586"/>
                <a:gd name="connsiteY4" fmla="*/ 193670 h 340082"/>
                <a:gd name="connsiteX5" fmla="*/ 103177 w 223586"/>
                <a:gd name="connsiteY5" fmla="*/ 246926 h 340082"/>
                <a:gd name="connsiteX6" fmla="*/ 1099 w 223586"/>
                <a:gd name="connsiteY6" fmla="*/ 124978 h 340082"/>
                <a:gd name="connsiteX7" fmla="*/ 1099 w 223586"/>
                <a:gd name="connsiteY7" fmla="*/ 122966 h 340082"/>
                <a:gd name="connsiteX8" fmla="*/ 103681 w 223586"/>
                <a:gd name="connsiteY8" fmla="*/ 472 h 340082"/>
                <a:gd name="connsiteX9" fmla="*/ 188817 w 223586"/>
                <a:gd name="connsiteY9" fmla="*/ 51781 h 340082"/>
                <a:gd name="connsiteX10" fmla="*/ 188817 w 223586"/>
                <a:gd name="connsiteY10" fmla="*/ 5465 h 340082"/>
                <a:gd name="connsiteX11" fmla="*/ 224685 w 223586"/>
                <a:gd name="connsiteY11" fmla="*/ 5465 h 340082"/>
                <a:gd name="connsiteX12" fmla="*/ 224685 w 223586"/>
                <a:gd name="connsiteY12" fmla="*/ 230506 h 340082"/>
                <a:gd name="connsiteX13" fmla="*/ 196308 w 223586"/>
                <a:gd name="connsiteY13" fmla="*/ 310678 h 340082"/>
                <a:gd name="connsiteX14" fmla="*/ 110170 w 223586"/>
                <a:gd name="connsiteY14" fmla="*/ 340551 h 340082"/>
                <a:gd name="connsiteX15" fmla="*/ 11576 w 223586"/>
                <a:gd name="connsiteY15" fmla="*/ 312690 h 340082"/>
                <a:gd name="connsiteX16" fmla="*/ 189826 w 223586"/>
                <a:gd name="connsiteY16" fmla="*/ 124456 h 340082"/>
                <a:gd name="connsiteX17" fmla="*/ 189826 w 223586"/>
                <a:gd name="connsiteY17" fmla="*/ 122966 h 340082"/>
                <a:gd name="connsiteX18" fmla="*/ 111636 w 223586"/>
                <a:gd name="connsiteY18" fmla="*/ 32867 h 340082"/>
                <a:gd name="connsiteX19" fmla="*/ 37952 w 223586"/>
                <a:gd name="connsiteY19" fmla="*/ 122966 h 340082"/>
                <a:gd name="connsiteX20" fmla="*/ 37952 w 223586"/>
                <a:gd name="connsiteY20" fmla="*/ 123969 h 340082"/>
                <a:gd name="connsiteX21" fmla="*/ 111636 w 223586"/>
                <a:gd name="connsiteY21" fmla="*/ 214584 h 340082"/>
                <a:gd name="connsiteX22" fmla="*/ 189826 w 223586"/>
                <a:gd name="connsiteY22" fmla="*/ 124456 h 34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3586" h="340082">
                  <a:moveTo>
                    <a:pt x="11582" y="312696"/>
                  </a:moveTo>
                  <a:lnTo>
                    <a:pt x="26014" y="283798"/>
                  </a:lnTo>
                  <a:cubicBezTo>
                    <a:pt x="50871" y="300139"/>
                    <a:pt x="79916" y="308957"/>
                    <a:pt x="109659" y="309194"/>
                  </a:cubicBezTo>
                  <a:cubicBezTo>
                    <a:pt x="158469" y="309194"/>
                    <a:pt x="188828" y="283311"/>
                    <a:pt x="188828" y="231521"/>
                  </a:cubicBezTo>
                  <a:lnTo>
                    <a:pt x="188828" y="193670"/>
                  </a:lnTo>
                  <a:cubicBezTo>
                    <a:pt x="170894" y="222568"/>
                    <a:pt x="144524" y="246926"/>
                    <a:pt x="103177" y="246926"/>
                  </a:cubicBezTo>
                  <a:cubicBezTo>
                    <a:pt x="50407" y="246926"/>
                    <a:pt x="1099" y="203138"/>
                    <a:pt x="1099" y="124978"/>
                  </a:cubicBezTo>
                  <a:lnTo>
                    <a:pt x="1099" y="122966"/>
                  </a:lnTo>
                  <a:cubicBezTo>
                    <a:pt x="1099" y="44806"/>
                    <a:pt x="50882" y="472"/>
                    <a:pt x="103681" y="472"/>
                  </a:cubicBezTo>
                  <a:cubicBezTo>
                    <a:pt x="144999" y="472"/>
                    <a:pt x="171399" y="24373"/>
                    <a:pt x="188817" y="51781"/>
                  </a:cubicBezTo>
                  <a:lnTo>
                    <a:pt x="188817" y="5465"/>
                  </a:lnTo>
                  <a:lnTo>
                    <a:pt x="224685" y="5465"/>
                  </a:lnTo>
                  <a:lnTo>
                    <a:pt x="224685" y="230506"/>
                  </a:lnTo>
                  <a:cubicBezTo>
                    <a:pt x="224685" y="265858"/>
                    <a:pt x="214712" y="292257"/>
                    <a:pt x="196308" y="310678"/>
                  </a:cubicBezTo>
                  <a:cubicBezTo>
                    <a:pt x="176362" y="330589"/>
                    <a:pt x="147029" y="340551"/>
                    <a:pt x="110170" y="340551"/>
                  </a:cubicBezTo>
                  <a:cubicBezTo>
                    <a:pt x="75328" y="340797"/>
                    <a:pt x="41138" y="331135"/>
                    <a:pt x="11576" y="312690"/>
                  </a:cubicBezTo>
                  <a:moveTo>
                    <a:pt x="189826" y="124456"/>
                  </a:moveTo>
                  <a:lnTo>
                    <a:pt x="189826" y="122966"/>
                  </a:lnTo>
                  <a:cubicBezTo>
                    <a:pt x="189826" y="67181"/>
                    <a:pt x="151488" y="32867"/>
                    <a:pt x="111636" y="32867"/>
                  </a:cubicBezTo>
                  <a:cubicBezTo>
                    <a:pt x="70834" y="32867"/>
                    <a:pt x="37952" y="66207"/>
                    <a:pt x="37952" y="122966"/>
                  </a:cubicBezTo>
                  <a:lnTo>
                    <a:pt x="37952" y="123969"/>
                  </a:lnTo>
                  <a:cubicBezTo>
                    <a:pt x="37952" y="180241"/>
                    <a:pt x="71321" y="214584"/>
                    <a:pt x="111636" y="214584"/>
                  </a:cubicBezTo>
                  <a:cubicBezTo>
                    <a:pt x="151494" y="214584"/>
                    <a:pt x="189826" y="179748"/>
                    <a:pt x="189826" y="124456"/>
                  </a:cubicBezTo>
                </a:path>
              </a:pathLst>
            </a:custGeom>
            <a:solidFill>
              <a:srgbClr val="002776"/>
            </a:solidFill>
            <a:ln w="5864" cap="flat">
              <a:noFill/>
              <a:prstDash val="solid"/>
              <a:miter/>
            </a:ln>
          </p:spPr>
          <p:txBody>
            <a:bodyPr rtlCol="0" anchor="ctr"/>
            <a:lstStyle/>
            <a:p>
              <a:endParaRPr lang="de-DE"/>
            </a:p>
          </p:txBody>
        </p:sp>
        <p:sp>
          <p:nvSpPr>
            <p:cNvPr id="21" name="Freihandform: Form 20">
              <a:extLst>
                <a:ext uri="{FF2B5EF4-FFF2-40B4-BE49-F238E27FC236}">
                  <a16:creationId xmlns:a16="http://schemas.microsoft.com/office/drawing/2014/main" id="{75195749-29CB-2D65-E888-2A4570B8CB16}"/>
                </a:ext>
              </a:extLst>
            </p:cNvPr>
            <p:cNvSpPr/>
            <p:nvPr/>
          </p:nvSpPr>
          <p:spPr>
            <a:xfrm>
              <a:off x="8334992" y="2692439"/>
              <a:ext cx="136444" cy="361605"/>
            </a:xfrm>
            <a:custGeom>
              <a:avLst/>
              <a:gdLst>
                <a:gd name="connsiteX0" fmla="*/ 33034 w 136444"/>
                <a:gd name="connsiteY0" fmla="*/ 134518 h 361605"/>
                <a:gd name="connsiteX1" fmla="*/ 1155 w 136444"/>
                <a:gd name="connsiteY1" fmla="*/ 134518 h 361605"/>
                <a:gd name="connsiteX2" fmla="*/ 1155 w 136444"/>
                <a:gd name="connsiteY2" fmla="*/ 103126 h 361605"/>
                <a:gd name="connsiteX3" fmla="*/ 33034 w 136444"/>
                <a:gd name="connsiteY3" fmla="*/ 103126 h 361605"/>
                <a:gd name="connsiteX4" fmla="*/ 33034 w 136444"/>
                <a:gd name="connsiteY4" fmla="*/ 79226 h 361605"/>
                <a:gd name="connsiteX5" fmla="*/ 52945 w 136444"/>
                <a:gd name="connsiteY5" fmla="*/ 19000 h 361605"/>
                <a:gd name="connsiteX6" fmla="*/ 103250 w 136444"/>
                <a:gd name="connsiteY6" fmla="*/ 544 h 361605"/>
                <a:gd name="connsiteX7" fmla="*/ 137599 w 136444"/>
                <a:gd name="connsiteY7" fmla="*/ 5536 h 361605"/>
                <a:gd name="connsiteX8" fmla="*/ 137599 w 136444"/>
                <a:gd name="connsiteY8" fmla="*/ 37415 h 361605"/>
                <a:gd name="connsiteX9" fmla="*/ 108214 w 136444"/>
                <a:gd name="connsiteY9" fmla="*/ 32423 h 361605"/>
                <a:gd name="connsiteX10" fmla="*/ 68872 w 136444"/>
                <a:gd name="connsiteY10" fmla="*/ 81203 h 361605"/>
                <a:gd name="connsiteX11" fmla="*/ 68872 w 136444"/>
                <a:gd name="connsiteY11" fmla="*/ 103126 h 361605"/>
                <a:gd name="connsiteX12" fmla="*/ 136596 w 136444"/>
                <a:gd name="connsiteY12" fmla="*/ 103126 h 361605"/>
                <a:gd name="connsiteX13" fmla="*/ 136596 w 136444"/>
                <a:gd name="connsiteY13" fmla="*/ 134518 h 361605"/>
                <a:gd name="connsiteX14" fmla="*/ 69389 w 136444"/>
                <a:gd name="connsiteY14" fmla="*/ 134518 h 361605"/>
                <a:gd name="connsiteX15" fmla="*/ 69389 w 136444"/>
                <a:gd name="connsiteY15" fmla="*/ 362064 h 361605"/>
                <a:gd name="connsiteX16" fmla="*/ 33016 w 136444"/>
                <a:gd name="connsiteY16" fmla="*/ 362064 h 361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6444" h="361605">
                  <a:moveTo>
                    <a:pt x="33034" y="134518"/>
                  </a:moveTo>
                  <a:lnTo>
                    <a:pt x="1155" y="134518"/>
                  </a:lnTo>
                  <a:lnTo>
                    <a:pt x="1155" y="103126"/>
                  </a:lnTo>
                  <a:lnTo>
                    <a:pt x="33034" y="103126"/>
                  </a:lnTo>
                  <a:lnTo>
                    <a:pt x="33034" y="79226"/>
                  </a:lnTo>
                  <a:cubicBezTo>
                    <a:pt x="33034" y="52369"/>
                    <a:pt x="40496" y="31942"/>
                    <a:pt x="52945" y="19000"/>
                  </a:cubicBezTo>
                  <a:cubicBezTo>
                    <a:pt x="66514" y="6281"/>
                    <a:pt x="84671" y="-380"/>
                    <a:pt x="103250" y="544"/>
                  </a:cubicBezTo>
                  <a:cubicBezTo>
                    <a:pt x="114884" y="458"/>
                    <a:pt x="126470" y="2141"/>
                    <a:pt x="137599" y="5536"/>
                  </a:cubicBezTo>
                  <a:lnTo>
                    <a:pt x="137599" y="37415"/>
                  </a:lnTo>
                  <a:cubicBezTo>
                    <a:pt x="128095" y="34349"/>
                    <a:pt x="118198" y="32667"/>
                    <a:pt x="108214" y="32423"/>
                  </a:cubicBezTo>
                  <a:cubicBezTo>
                    <a:pt x="82330" y="32423"/>
                    <a:pt x="68872" y="48350"/>
                    <a:pt x="68872" y="81203"/>
                  </a:cubicBezTo>
                  <a:lnTo>
                    <a:pt x="68872" y="103126"/>
                  </a:lnTo>
                  <a:lnTo>
                    <a:pt x="136596" y="103126"/>
                  </a:lnTo>
                  <a:lnTo>
                    <a:pt x="136596" y="134518"/>
                  </a:lnTo>
                  <a:lnTo>
                    <a:pt x="69389" y="134518"/>
                  </a:lnTo>
                  <a:lnTo>
                    <a:pt x="69389" y="362064"/>
                  </a:lnTo>
                  <a:lnTo>
                    <a:pt x="33016" y="362064"/>
                  </a:lnTo>
                  <a:close/>
                </a:path>
              </a:pathLst>
            </a:custGeom>
            <a:solidFill>
              <a:srgbClr val="002776"/>
            </a:solidFill>
            <a:ln w="5864" cap="flat">
              <a:noFill/>
              <a:prstDash val="solid"/>
              <a:miter/>
            </a:ln>
          </p:spPr>
          <p:txBody>
            <a:bodyPr rtlCol="0" anchor="ctr"/>
            <a:lstStyle/>
            <a:p>
              <a:endParaRPr lang="de-DE"/>
            </a:p>
          </p:txBody>
        </p:sp>
        <p:sp>
          <p:nvSpPr>
            <p:cNvPr id="22" name="Freihandform: Form 21">
              <a:extLst>
                <a:ext uri="{FF2B5EF4-FFF2-40B4-BE49-F238E27FC236}">
                  <a16:creationId xmlns:a16="http://schemas.microsoft.com/office/drawing/2014/main" id="{5F8E0F4A-A1F8-172D-1D0E-963A2589E047}"/>
                </a:ext>
              </a:extLst>
            </p:cNvPr>
            <p:cNvSpPr/>
            <p:nvPr/>
          </p:nvSpPr>
          <p:spPr>
            <a:xfrm>
              <a:off x="8482882" y="2789610"/>
              <a:ext cx="230561" cy="269902"/>
            </a:xfrm>
            <a:custGeom>
              <a:avLst/>
              <a:gdLst>
                <a:gd name="connsiteX0" fmla="*/ 1175 w 230561"/>
                <a:gd name="connsiteY0" fmla="*/ 137450 h 269902"/>
                <a:gd name="connsiteX1" fmla="*/ 1175 w 230561"/>
                <a:gd name="connsiteY1" fmla="*/ 133931 h 269902"/>
                <a:gd name="connsiteX2" fmla="*/ 116699 w 230561"/>
                <a:gd name="connsiteY2" fmla="*/ 472 h 269902"/>
                <a:gd name="connsiteX3" fmla="*/ 231736 w 230561"/>
                <a:gd name="connsiteY3" fmla="*/ 133414 h 269902"/>
                <a:gd name="connsiteX4" fmla="*/ 231736 w 230561"/>
                <a:gd name="connsiteY4" fmla="*/ 136430 h 269902"/>
                <a:gd name="connsiteX5" fmla="*/ 116212 w 230561"/>
                <a:gd name="connsiteY5" fmla="*/ 270375 h 269902"/>
                <a:gd name="connsiteX6" fmla="*/ 1175 w 230561"/>
                <a:gd name="connsiteY6" fmla="*/ 137450 h 269902"/>
                <a:gd name="connsiteX7" fmla="*/ 195358 w 230561"/>
                <a:gd name="connsiteY7" fmla="*/ 136934 h 269902"/>
                <a:gd name="connsiteX8" fmla="*/ 195358 w 230561"/>
                <a:gd name="connsiteY8" fmla="*/ 134435 h 269902"/>
                <a:gd name="connsiteX9" fmla="*/ 116189 w 230561"/>
                <a:gd name="connsiteY9" fmla="*/ 32885 h 269902"/>
                <a:gd name="connsiteX10" fmla="*/ 37994 w 230561"/>
                <a:gd name="connsiteY10" fmla="*/ 133948 h 269902"/>
                <a:gd name="connsiteX11" fmla="*/ 37994 w 230561"/>
                <a:gd name="connsiteY11" fmla="*/ 136447 h 269902"/>
                <a:gd name="connsiteX12" fmla="*/ 116676 w 230561"/>
                <a:gd name="connsiteY12" fmla="*/ 237997 h 269902"/>
                <a:gd name="connsiteX13" fmla="*/ 195358 w 230561"/>
                <a:gd name="connsiteY13" fmla="*/ 136934 h 26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561" h="269902">
                  <a:moveTo>
                    <a:pt x="1175" y="137450"/>
                  </a:moveTo>
                  <a:lnTo>
                    <a:pt x="1175" y="133931"/>
                  </a:lnTo>
                  <a:cubicBezTo>
                    <a:pt x="1175" y="58252"/>
                    <a:pt x="49985" y="472"/>
                    <a:pt x="116699" y="472"/>
                  </a:cubicBezTo>
                  <a:cubicBezTo>
                    <a:pt x="183414" y="472"/>
                    <a:pt x="231736" y="57747"/>
                    <a:pt x="231736" y="133414"/>
                  </a:cubicBezTo>
                  <a:lnTo>
                    <a:pt x="231736" y="136430"/>
                  </a:lnTo>
                  <a:cubicBezTo>
                    <a:pt x="231736" y="212108"/>
                    <a:pt x="182927" y="270375"/>
                    <a:pt x="116212" y="270375"/>
                  </a:cubicBezTo>
                  <a:cubicBezTo>
                    <a:pt x="49498" y="270375"/>
                    <a:pt x="1175" y="213117"/>
                    <a:pt x="1175" y="137450"/>
                  </a:cubicBezTo>
                  <a:moveTo>
                    <a:pt x="195358" y="136934"/>
                  </a:moveTo>
                  <a:lnTo>
                    <a:pt x="195358" y="134435"/>
                  </a:lnTo>
                  <a:cubicBezTo>
                    <a:pt x="195358" y="76215"/>
                    <a:pt x="160493" y="32885"/>
                    <a:pt x="116189" y="32885"/>
                  </a:cubicBezTo>
                  <a:cubicBezTo>
                    <a:pt x="70365" y="32885"/>
                    <a:pt x="37994" y="76215"/>
                    <a:pt x="37994" y="133948"/>
                  </a:cubicBezTo>
                  <a:lnTo>
                    <a:pt x="37994" y="136447"/>
                  </a:lnTo>
                  <a:cubicBezTo>
                    <a:pt x="37994" y="194696"/>
                    <a:pt x="72372" y="237997"/>
                    <a:pt x="116676" y="237997"/>
                  </a:cubicBezTo>
                  <a:cubicBezTo>
                    <a:pt x="162499" y="237997"/>
                    <a:pt x="195358" y="194209"/>
                    <a:pt x="195358" y="136934"/>
                  </a:cubicBezTo>
                </a:path>
              </a:pathLst>
            </a:custGeom>
            <a:solidFill>
              <a:srgbClr val="002776"/>
            </a:solidFill>
            <a:ln w="5864" cap="flat">
              <a:noFill/>
              <a:prstDash val="solid"/>
              <a:miter/>
            </a:ln>
          </p:spPr>
          <p:txBody>
            <a:bodyPr rtlCol="0" anchor="ctr"/>
            <a:lstStyle/>
            <a:p>
              <a:endParaRPr lang="de-DE"/>
            </a:p>
          </p:txBody>
        </p:sp>
        <p:sp>
          <p:nvSpPr>
            <p:cNvPr id="23" name="Freihandform: Form 22">
              <a:extLst>
                <a:ext uri="{FF2B5EF4-FFF2-40B4-BE49-F238E27FC236}">
                  <a16:creationId xmlns:a16="http://schemas.microsoft.com/office/drawing/2014/main" id="{CFB3E613-4670-12C2-AD96-ED6C98D651A7}"/>
                </a:ext>
              </a:extLst>
            </p:cNvPr>
            <p:cNvSpPr/>
            <p:nvPr/>
          </p:nvSpPr>
          <p:spPr>
            <a:xfrm>
              <a:off x="8770994" y="2791014"/>
              <a:ext cx="124963" cy="263036"/>
            </a:xfrm>
            <a:custGeom>
              <a:avLst/>
              <a:gdLst>
                <a:gd name="connsiteX0" fmla="*/ 1215 w 124963"/>
                <a:gd name="connsiteY0" fmla="*/ 4084 h 263036"/>
                <a:gd name="connsiteX1" fmla="*/ 37054 w 124963"/>
                <a:gd name="connsiteY1" fmla="*/ 4084 h 263036"/>
                <a:gd name="connsiteX2" fmla="*/ 37054 w 124963"/>
                <a:gd name="connsiteY2" fmla="*/ 61330 h 263036"/>
                <a:gd name="connsiteX3" fmla="*/ 126178 w 124963"/>
                <a:gd name="connsiteY3" fmla="*/ 581 h 263036"/>
                <a:gd name="connsiteX4" fmla="*/ 126178 w 124963"/>
                <a:gd name="connsiteY4" fmla="*/ 39436 h 263036"/>
                <a:gd name="connsiteX5" fmla="*/ 124225 w 124963"/>
                <a:gd name="connsiteY5" fmla="*/ 39436 h 263036"/>
                <a:gd name="connsiteX6" fmla="*/ 37077 w 124963"/>
                <a:gd name="connsiteY6" fmla="*/ 140006 h 263036"/>
                <a:gd name="connsiteX7" fmla="*/ 37077 w 124963"/>
                <a:gd name="connsiteY7" fmla="*/ 263509 h 263036"/>
                <a:gd name="connsiteX8" fmla="*/ 1238 w 124963"/>
                <a:gd name="connsiteY8" fmla="*/ 263509 h 26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963" h="263036">
                  <a:moveTo>
                    <a:pt x="1215" y="4084"/>
                  </a:moveTo>
                  <a:lnTo>
                    <a:pt x="37054" y="4084"/>
                  </a:lnTo>
                  <a:lnTo>
                    <a:pt x="37054" y="61330"/>
                  </a:lnTo>
                  <a:cubicBezTo>
                    <a:pt x="52488" y="24957"/>
                    <a:pt x="83851" y="-1443"/>
                    <a:pt x="126178" y="581"/>
                  </a:cubicBezTo>
                  <a:lnTo>
                    <a:pt x="126178" y="39436"/>
                  </a:lnTo>
                  <a:lnTo>
                    <a:pt x="124225" y="39436"/>
                  </a:lnTo>
                  <a:cubicBezTo>
                    <a:pt x="75931" y="39436"/>
                    <a:pt x="37077" y="73297"/>
                    <a:pt x="37077" y="140006"/>
                  </a:cubicBezTo>
                  <a:lnTo>
                    <a:pt x="37077" y="263509"/>
                  </a:lnTo>
                  <a:lnTo>
                    <a:pt x="1238" y="263509"/>
                  </a:lnTo>
                  <a:close/>
                </a:path>
              </a:pathLst>
            </a:custGeom>
            <a:solidFill>
              <a:srgbClr val="002776"/>
            </a:solidFill>
            <a:ln w="5864" cap="flat">
              <a:noFill/>
              <a:prstDash val="solid"/>
              <a:miter/>
            </a:ln>
          </p:spPr>
          <p:txBody>
            <a:bodyPr rtlCol="0" anchor="ctr"/>
            <a:lstStyle/>
            <a:p>
              <a:endParaRPr lang="de-DE"/>
            </a:p>
          </p:txBody>
        </p:sp>
        <p:sp>
          <p:nvSpPr>
            <p:cNvPr id="24" name="Freihandform: Form 23">
              <a:extLst>
                <a:ext uri="{FF2B5EF4-FFF2-40B4-BE49-F238E27FC236}">
                  <a16:creationId xmlns:a16="http://schemas.microsoft.com/office/drawing/2014/main" id="{0DD8C2E5-2915-ABAE-149A-2EDB83399D19}"/>
                </a:ext>
              </a:extLst>
            </p:cNvPr>
            <p:cNvSpPr/>
            <p:nvPr/>
          </p:nvSpPr>
          <p:spPr>
            <a:xfrm>
              <a:off x="6448280" y="3307263"/>
              <a:ext cx="224565" cy="336094"/>
            </a:xfrm>
            <a:custGeom>
              <a:avLst/>
              <a:gdLst>
                <a:gd name="connsiteX0" fmla="*/ 187123 w 224565"/>
                <a:gd name="connsiteY0" fmla="*/ 544 h 336094"/>
                <a:gd name="connsiteX1" fmla="*/ 225461 w 224565"/>
                <a:gd name="connsiteY1" fmla="*/ 544 h 336094"/>
                <a:gd name="connsiteX2" fmla="*/ 133356 w 224565"/>
                <a:gd name="connsiteY2" fmla="*/ 264445 h 336094"/>
                <a:gd name="connsiteX3" fmla="*/ 57677 w 224565"/>
                <a:gd name="connsiteY3" fmla="*/ 336638 h 336094"/>
                <a:gd name="connsiteX4" fmla="*/ 10880 w 224565"/>
                <a:gd name="connsiteY4" fmla="*/ 324700 h 336094"/>
                <a:gd name="connsiteX5" fmla="*/ 21839 w 224565"/>
                <a:gd name="connsiteY5" fmla="*/ 294781 h 336094"/>
                <a:gd name="connsiteX6" fmla="*/ 55700 w 224565"/>
                <a:gd name="connsiteY6" fmla="*/ 304249 h 336094"/>
                <a:gd name="connsiteX7" fmla="*/ 100521 w 224565"/>
                <a:gd name="connsiteY7" fmla="*/ 259945 h 336094"/>
                <a:gd name="connsiteX8" fmla="*/ 895 w 224565"/>
                <a:gd name="connsiteY8" fmla="*/ 544 h 336094"/>
                <a:gd name="connsiteX9" fmla="*/ 39749 w 224565"/>
                <a:gd name="connsiteY9" fmla="*/ 544 h 336094"/>
                <a:gd name="connsiteX10" fmla="*/ 117422 w 224565"/>
                <a:gd name="connsiteY10" fmla="*/ 214145 h 33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565" h="336094">
                  <a:moveTo>
                    <a:pt x="187123" y="544"/>
                  </a:moveTo>
                  <a:lnTo>
                    <a:pt x="225461" y="544"/>
                  </a:lnTo>
                  <a:lnTo>
                    <a:pt x="133356" y="264445"/>
                  </a:lnTo>
                  <a:cubicBezTo>
                    <a:pt x="114935" y="318217"/>
                    <a:pt x="92525" y="336638"/>
                    <a:pt x="57677" y="336638"/>
                  </a:cubicBezTo>
                  <a:cubicBezTo>
                    <a:pt x="41327" y="336627"/>
                    <a:pt x="25241" y="332522"/>
                    <a:pt x="10880" y="324700"/>
                  </a:cubicBezTo>
                  <a:lnTo>
                    <a:pt x="21839" y="294781"/>
                  </a:lnTo>
                  <a:cubicBezTo>
                    <a:pt x="32117" y="300815"/>
                    <a:pt x="43785" y="304078"/>
                    <a:pt x="55700" y="304249"/>
                  </a:cubicBezTo>
                  <a:cubicBezTo>
                    <a:pt x="75125" y="304249"/>
                    <a:pt x="87550" y="293290"/>
                    <a:pt x="100521" y="259945"/>
                  </a:cubicBezTo>
                  <a:lnTo>
                    <a:pt x="895" y="544"/>
                  </a:lnTo>
                  <a:lnTo>
                    <a:pt x="39749" y="544"/>
                  </a:lnTo>
                  <a:lnTo>
                    <a:pt x="117422" y="214145"/>
                  </a:lnTo>
                  <a:close/>
                </a:path>
              </a:pathLst>
            </a:custGeom>
            <a:solidFill>
              <a:srgbClr val="002776"/>
            </a:solidFill>
            <a:ln w="5864" cap="flat">
              <a:noFill/>
              <a:prstDash val="solid"/>
              <a:miter/>
            </a:ln>
          </p:spPr>
          <p:txBody>
            <a:bodyPr rtlCol="0" anchor="ctr"/>
            <a:lstStyle/>
            <a:p>
              <a:endParaRPr lang="de-DE"/>
            </a:p>
          </p:txBody>
        </p:sp>
        <p:sp>
          <p:nvSpPr>
            <p:cNvPr id="25" name="Freihandform: Form 24">
              <a:extLst>
                <a:ext uri="{FF2B5EF4-FFF2-40B4-BE49-F238E27FC236}">
                  <a16:creationId xmlns:a16="http://schemas.microsoft.com/office/drawing/2014/main" id="{773AA989-F56C-F00D-1513-A69A5CA245B3}"/>
                </a:ext>
              </a:extLst>
            </p:cNvPr>
            <p:cNvSpPr/>
            <p:nvPr/>
          </p:nvSpPr>
          <p:spPr>
            <a:xfrm>
              <a:off x="6689254" y="3302223"/>
              <a:ext cx="230561" cy="269925"/>
            </a:xfrm>
            <a:custGeom>
              <a:avLst/>
              <a:gdLst>
                <a:gd name="connsiteX0" fmla="*/ 928 w 230561"/>
                <a:gd name="connsiteY0" fmla="*/ 137521 h 269925"/>
                <a:gd name="connsiteX1" fmla="*/ 928 w 230561"/>
                <a:gd name="connsiteY1" fmla="*/ 134001 h 269925"/>
                <a:gd name="connsiteX2" fmla="*/ 116452 w 230561"/>
                <a:gd name="connsiteY2" fmla="*/ 543 h 269925"/>
                <a:gd name="connsiteX3" fmla="*/ 231490 w 230561"/>
                <a:gd name="connsiteY3" fmla="*/ 133485 h 269925"/>
                <a:gd name="connsiteX4" fmla="*/ 231490 w 230561"/>
                <a:gd name="connsiteY4" fmla="*/ 136524 h 269925"/>
                <a:gd name="connsiteX5" fmla="*/ 115966 w 230561"/>
                <a:gd name="connsiteY5" fmla="*/ 270469 h 269925"/>
                <a:gd name="connsiteX6" fmla="*/ 928 w 230561"/>
                <a:gd name="connsiteY6" fmla="*/ 137527 h 269925"/>
                <a:gd name="connsiteX7" fmla="*/ 195111 w 230561"/>
                <a:gd name="connsiteY7" fmla="*/ 137011 h 269925"/>
                <a:gd name="connsiteX8" fmla="*/ 195111 w 230561"/>
                <a:gd name="connsiteY8" fmla="*/ 134511 h 269925"/>
                <a:gd name="connsiteX9" fmla="*/ 115942 w 230561"/>
                <a:gd name="connsiteY9" fmla="*/ 32961 h 269925"/>
                <a:gd name="connsiteX10" fmla="*/ 37747 w 230561"/>
                <a:gd name="connsiteY10" fmla="*/ 134025 h 269925"/>
                <a:gd name="connsiteX11" fmla="*/ 37747 w 230561"/>
                <a:gd name="connsiteY11" fmla="*/ 136524 h 269925"/>
                <a:gd name="connsiteX12" fmla="*/ 116429 w 230561"/>
                <a:gd name="connsiteY12" fmla="*/ 238074 h 269925"/>
                <a:gd name="connsiteX13" fmla="*/ 195111 w 230561"/>
                <a:gd name="connsiteY13" fmla="*/ 137011 h 2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561" h="269925">
                  <a:moveTo>
                    <a:pt x="928" y="137521"/>
                  </a:moveTo>
                  <a:lnTo>
                    <a:pt x="928" y="134001"/>
                  </a:lnTo>
                  <a:cubicBezTo>
                    <a:pt x="928" y="58323"/>
                    <a:pt x="49738" y="543"/>
                    <a:pt x="116452" y="543"/>
                  </a:cubicBezTo>
                  <a:cubicBezTo>
                    <a:pt x="183167" y="543"/>
                    <a:pt x="231490" y="57818"/>
                    <a:pt x="231490" y="133485"/>
                  </a:cubicBezTo>
                  <a:lnTo>
                    <a:pt x="231490" y="136524"/>
                  </a:lnTo>
                  <a:cubicBezTo>
                    <a:pt x="231490" y="212202"/>
                    <a:pt x="182680" y="270469"/>
                    <a:pt x="115966" y="270469"/>
                  </a:cubicBezTo>
                  <a:cubicBezTo>
                    <a:pt x="49251" y="270469"/>
                    <a:pt x="928" y="213194"/>
                    <a:pt x="928" y="137527"/>
                  </a:cubicBezTo>
                  <a:moveTo>
                    <a:pt x="195111" y="137011"/>
                  </a:moveTo>
                  <a:lnTo>
                    <a:pt x="195111" y="134511"/>
                  </a:lnTo>
                  <a:cubicBezTo>
                    <a:pt x="195111" y="76292"/>
                    <a:pt x="160246" y="32961"/>
                    <a:pt x="115942" y="32961"/>
                  </a:cubicBezTo>
                  <a:cubicBezTo>
                    <a:pt x="70118" y="32961"/>
                    <a:pt x="37747" y="76292"/>
                    <a:pt x="37747" y="134025"/>
                  </a:cubicBezTo>
                  <a:lnTo>
                    <a:pt x="37747" y="136524"/>
                  </a:lnTo>
                  <a:cubicBezTo>
                    <a:pt x="37747" y="194773"/>
                    <a:pt x="72125" y="238074"/>
                    <a:pt x="116429" y="238074"/>
                  </a:cubicBezTo>
                  <a:cubicBezTo>
                    <a:pt x="162253" y="238074"/>
                    <a:pt x="195111" y="194286"/>
                    <a:pt x="195111" y="137011"/>
                  </a:cubicBezTo>
                </a:path>
              </a:pathLst>
            </a:custGeom>
            <a:solidFill>
              <a:srgbClr val="002776"/>
            </a:solidFill>
            <a:ln w="5864" cap="flat">
              <a:noFill/>
              <a:prstDash val="solid"/>
              <a:miter/>
            </a:ln>
          </p:spPr>
          <p:txBody>
            <a:bodyPr rtlCol="0" anchor="ctr"/>
            <a:lstStyle/>
            <a:p>
              <a:endParaRPr lang="de-DE"/>
            </a:p>
          </p:txBody>
        </p:sp>
        <p:sp>
          <p:nvSpPr>
            <p:cNvPr id="26" name="Freihandform: Form 25">
              <a:extLst>
                <a:ext uri="{FF2B5EF4-FFF2-40B4-BE49-F238E27FC236}">
                  <a16:creationId xmlns:a16="http://schemas.microsoft.com/office/drawing/2014/main" id="{2E880269-BFA9-C8F8-9530-388A9C51BE91}"/>
                </a:ext>
              </a:extLst>
            </p:cNvPr>
            <p:cNvSpPr/>
            <p:nvPr/>
          </p:nvSpPr>
          <p:spPr>
            <a:xfrm>
              <a:off x="6961116" y="3307263"/>
              <a:ext cx="197186" cy="264352"/>
            </a:xfrm>
            <a:custGeom>
              <a:avLst/>
              <a:gdLst>
                <a:gd name="connsiteX0" fmla="*/ 983 w 197186"/>
                <a:gd name="connsiteY0" fmla="*/ 170814 h 264352"/>
                <a:gd name="connsiteX1" fmla="*/ 983 w 197186"/>
                <a:gd name="connsiteY1" fmla="*/ 544 h 264352"/>
                <a:gd name="connsiteX2" fmla="*/ 36810 w 197186"/>
                <a:gd name="connsiteY2" fmla="*/ 544 h 264352"/>
                <a:gd name="connsiteX3" fmla="*/ 36810 w 197186"/>
                <a:gd name="connsiteY3" fmla="*/ 160343 h 264352"/>
                <a:gd name="connsiteX4" fmla="*/ 96579 w 197186"/>
                <a:gd name="connsiteY4" fmla="*/ 232566 h 264352"/>
                <a:gd name="connsiteX5" fmla="*/ 162284 w 197186"/>
                <a:gd name="connsiteY5" fmla="*/ 158882 h 264352"/>
                <a:gd name="connsiteX6" fmla="*/ 162284 w 197186"/>
                <a:gd name="connsiteY6" fmla="*/ 544 h 264352"/>
                <a:gd name="connsiteX7" fmla="*/ 198152 w 197186"/>
                <a:gd name="connsiteY7" fmla="*/ 544 h 264352"/>
                <a:gd name="connsiteX8" fmla="*/ 198152 w 197186"/>
                <a:gd name="connsiteY8" fmla="*/ 259910 h 264352"/>
                <a:gd name="connsiteX9" fmla="*/ 162284 w 197186"/>
                <a:gd name="connsiteY9" fmla="*/ 259910 h 264352"/>
                <a:gd name="connsiteX10" fmla="*/ 162284 w 197186"/>
                <a:gd name="connsiteY10" fmla="*/ 217612 h 264352"/>
                <a:gd name="connsiteX11" fmla="*/ 85614 w 197186"/>
                <a:gd name="connsiteY11" fmla="*/ 264896 h 264352"/>
                <a:gd name="connsiteX12" fmla="*/ 966 w 197186"/>
                <a:gd name="connsiteY12" fmla="*/ 170809 h 26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186" h="264352">
                  <a:moveTo>
                    <a:pt x="983" y="170814"/>
                  </a:moveTo>
                  <a:lnTo>
                    <a:pt x="983" y="544"/>
                  </a:lnTo>
                  <a:lnTo>
                    <a:pt x="36810" y="544"/>
                  </a:lnTo>
                  <a:lnTo>
                    <a:pt x="36810" y="160343"/>
                  </a:lnTo>
                  <a:cubicBezTo>
                    <a:pt x="36810" y="206688"/>
                    <a:pt x="58734" y="232566"/>
                    <a:pt x="96579" y="232566"/>
                  </a:cubicBezTo>
                  <a:cubicBezTo>
                    <a:pt x="134424" y="232566"/>
                    <a:pt x="162284" y="203180"/>
                    <a:pt x="162284" y="158882"/>
                  </a:cubicBezTo>
                  <a:lnTo>
                    <a:pt x="162284" y="544"/>
                  </a:lnTo>
                  <a:lnTo>
                    <a:pt x="198152" y="544"/>
                  </a:lnTo>
                  <a:lnTo>
                    <a:pt x="198152" y="259910"/>
                  </a:lnTo>
                  <a:lnTo>
                    <a:pt x="162284" y="259910"/>
                  </a:lnTo>
                  <a:lnTo>
                    <a:pt x="162284" y="217612"/>
                  </a:lnTo>
                  <a:cubicBezTo>
                    <a:pt x="147852" y="243495"/>
                    <a:pt x="124468" y="264896"/>
                    <a:pt x="85614" y="264896"/>
                  </a:cubicBezTo>
                  <a:cubicBezTo>
                    <a:pt x="32845" y="264896"/>
                    <a:pt x="966" y="228571"/>
                    <a:pt x="966" y="170809"/>
                  </a:cubicBezTo>
                </a:path>
              </a:pathLst>
            </a:custGeom>
            <a:solidFill>
              <a:srgbClr val="002776"/>
            </a:solidFill>
            <a:ln w="5864" cap="flat">
              <a:noFill/>
              <a:prstDash val="solid"/>
              <a:miter/>
            </a:ln>
          </p:spPr>
          <p:txBody>
            <a:bodyPr rtlCol="0" anchor="ctr"/>
            <a:lstStyle/>
            <a:p>
              <a:endParaRPr lang="de-DE"/>
            </a:p>
          </p:txBody>
        </p:sp>
        <p:sp>
          <p:nvSpPr>
            <p:cNvPr id="27" name="Freihandform: Form 26">
              <a:extLst>
                <a:ext uri="{FF2B5EF4-FFF2-40B4-BE49-F238E27FC236}">
                  <a16:creationId xmlns:a16="http://schemas.microsoft.com/office/drawing/2014/main" id="{8089875B-2FF7-8A15-3508-8A75D3C1FDB8}"/>
                </a:ext>
              </a:extLst>
            </p:cNvPr>
            <p:cNvSpPr/>
            <p:nvPr/>
          </p:nvSpPr>
          <p:spPr>
            <a:xfrm>
              <a:off x="7229176" y="3303651"/>
              <a:ext cx="124957" cy="263036"/>
            </a:xfrm>
            <a:custGeom>
              <a:avLst/>
              <a:gdLst>
                <a:gd name="connsiteX0" fmla="*/ 1003 w 124957"/>
                <a:gd name="connsiteY0" fmla="*/ 4154 h 263036"/>
                <a:gd name="connsiteX1" fmla="*/ 36788 w 124957"/>
                <a:gd name="connsiteY1" fmla="*/ 4154 h 263036"/>
                <a:gd name="connsiteX2" fmla="*/ 36788 w 124957"/>
                <a:gd name="connsiteY2" fmla="*/ 61400 h 263036"/>
                <a:gd name="connsiteX3" fmla="*/ 125960 w 124957"/>
                <a:gd name="connsiteY3" fmla="*/ 652 h 263036"/>
                <a:gd name="connsiteX4" fmla="*/ 125960 w 124957"/>
                <a:gd name="connsiteY4" fmla="*/ 39506 h 263036"/>
                <a:gd name="connsiteX5" fmla="*/ 123948 w 124957"/>
                <a:gd name="connsiteY5" fmla="*/ 39506 h 263036"/>
                <a:gd name="connsiteX6" fmla="*/ 36800 w 124957"/>
                <a:gd name="connsiteY6" fmla="*/ 140076 h 263036"/>
                <a:gd name="connsiteX7" fmla="*/ 36800 w 124957"/>
                <a:gd name="connsiteY7" fmla="*/ 263579 h 263036"/>
                <a:gd name="connsiteX8" fmla="*/ 1003 w 124957"/>
                <a:gd name="connsiteY8" fmla="*/ 263579 h 26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957" h="263036">
                  <a:moveTo>
                    <a:pt x="1003" y="4154"/>
                  </a:moveTo>
                  <a:lnTo>
                    <a:pt x="36788" y="4154"/>
                  </a:lnTo>
                  <a:lnTo>
                    <a:pt x="36788" y="61400"/>
                  </a:lnTo>
                  <a:cubicBezTo>
                    <a:pt x="52229" y="25028"/>
                    <a:pt x="83621" y="-1372"/>
                    <a:pt x="125960" y="652"/>
                  </a:cubicBezTo>
                  <a:lnTo>
                    <a:pt x="125960" y="39506"/>
                  </a:lnTo>
                  <a:lnTo>
                    <a:pt x="123948" y="39506"/>
                  </a:lnTo>
                  <a:cubicBezTo>
                    <a:pt x="75654" y="39506"/>
                    <a:pt x="36800" y="73368"/>
                    <a:pt x="36800" y="140076"/>
                  </a:cubicBezTo>
                  <a:lnTo>
                    <a:pt x="36800" y="263579"/>
                  </a:lnTo>
                  <a:lnTo>
                    <a:pt x="1003" y="263579"/>
                  </a:lnTo>
                  <a:close/>
                </a:path>
              </a:pathLst>
            </a:custGeom>
            <a:solidFill>
              <a:srgbClr val="002776"/>
            </a:solidFill>
            <a:ln w="5864" cap="flat">
              <a:noFill/>
              <a:prstDash val="solid"/>
              <a:miter/>
            </a:ln>
          </p:spPr>
          <p:txBody>
            <a:bodyPr rtlCol="0" anchor="ctr"/>
            <a:lstStyle/>
            <a:p>
              <a:endParaRPr lang="de-DE"/>
            </a:p>
          </p:txBody>
        </p:sp>
        <p:sp>
          <p:nvSpPr>
            <p:cNvPr id="28" name="Freihandform: Form 27">
              <a:extLst>
                <a:ext uri="{FF2B5EF4-FFF2-40B4-BE49-F238E27FC236}">
                  <a16:creationId xmlns:a16="http://schemas.microsoft.com/office/drawing/2014/main" id="{1A987630-257F-8E76-B059-62C063A3CD69}"/>
                </a:ext>
              </a:extLst>
            </p:cNvPr>
            <p:cNvSpPr/>
            <p:nvPr/>
          </p:nvSpPr>
          <p:spPr>
            <a:xfrm>
              <a:off x="7512959" y="3231549"/>
              <a:ext cx="134924" cy="339086"/>
            </a:xfrm>
            <a:custGeom>
              <a:avLst/>
              <a:gdLst>
                <a:gd name="connsiteX0" fmla="*/ 32404 w 134924"/>
                <a:gd name="connsiteY0" fmla="*/ 275416 h 339086"/>
                <a:gd name="connsiteX1" fmla="*/ 32404 w 134924"/>
                <a:gd name="connsiteY1" fmla="*/ 108096 h 339086"/>
                <a:gd name="connsiteX2" fmla="*/ 1042 w 134924"/>
                <a:gd name="connsiteY2" fmla="*/ 108096 h 339086"/>
                <a:gd name="connsiteX3" fmla="*/ 1042 w 134924"/>
                <a:gd name="connsiteY3" fmla="*/ 76247 h 339086"/>
                <a:gd name="connsiteX4" fmla="*/ 32404 w 134924"/>
                <a:gd name="connsiteY4" fmla="*/ 76247 h 339086"/>
                <a:gd name="connsiteX5" fmla="*/ 32404 w 134924"/>
                <a:gd name="connsiteY5" fmla="*/ 533 h 339086"/>
                <a:gd name="connsiteX6" fmla="*/ 68243 w 134924"/>
                <a:gd name="connsiteY6" fmla="*/ 533 h 339086"/>
                <a:gd name="connsiteX7" fmla="*/ 68243 w 134924"/>
                <a:gd name="connsiteY7" fmla="*/ 76212 h 339086"/>
                <a:gd name="connsiteX8" fmla="*/ 135961 w 134924"/>
                <a:gd name="connsiteY8" fmla="*/ 76212 h 339086"/>
                <a:gd name="connsiteX9" fmla="*/ 135961 w 134924"/>
                <a:gd name="connsiteY9" fmla="*/ 108061 h 339086"/>
                <a:gd name="connsiteX10" fmla="*/ 68243 w 134924"/>
                <a:gd name="connsiteY10" fmla="*/ 108061 h 339086"/>
                <a:gd name="connsiteX11" fmla="*/ 68243 w 134924"/>
                <a:gd name="connsiteY11" fmla="*/ 269391 h 339086"/>
                <a:gd name="connsiteX12" fmla="*/ 105607 w 134924"/>
                <a:gd name="connsiteY12" fmla="*/ 306720 h 339086"/>
                <a:gd name="connsiteX13" fmla="*/ 135966 w 134924"/>
                <a:gd name="connsiteY13" fmla="*/ 299745 h 339086"/>
                <a:gd name="connsiteX14" fmla="*/ 135966 w 134924"/>
                <a:gd name="connsiteY14" fmla="*/ 330621 h 339086"/>
                <a:gd name="connsiteX15" fmla="*/ 97159 w 134924"/>
                <a:gd name="connsiteY15" fmla="*/ 339620 h 339086"/>
                <a:gd name="connsiteX16" fmla="*/ 32422 w 134924"/>
                <a:gd name="connsiteY16" fmla="*/ 275405 h 33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924" h="339086">
                  <a:moveTo>
                    <a:pt x="32404" y="275416"/>
                  </a:moveTo>
                  <a:lnTo>
                    <a:pt x="32404" y="108096"/>
                  </a:lnTo>
                  <a:lnTo>
                    <a:pt x="1042" y="108096"/>
                  </a:lnTo>
                  <a:lnTo>
                    <a:pt x="1042" y="76247"/>
                  </a:lnTo>
                  <a:lnTo>
                    <a:pt x="32404" y="76247"/>
                  </a:lnTo>
                  <a:lnTo>
                    <a:pt x="32404" y="533"/>
                  </a:lnTo>
                  <a:lnTo>
                    <a:pt x="68243" y="533"/>
                  </a:lnTo>
                  <a:lnTo>
                    <a:pt x="68243" y="76212"/>
                  </a:lnTo>
                  <a:lnTo>
                    <a:pt x="135961" y="76212"/>
                  </a:lnTo>
                  <a:lnTo>
                    <a:pt x="135961" y="108061"/>
                  </a:lnTo>
                  <a:lnTo>
                    <a:pt x="68243" y="108061"/>
                  </a:lnTo>
                  <a:lnTo>
                    <a:pt x="68243" y="269391"/>
                  </a:lnTo>
                  <a:cubicBezTo>
                    <a:pt x="68243" y="296765"/>
                    <a:pt x="83191" y="306720"/>
                    <a:pt x="105607" y="306720"/>
                  </a:cubicBezTo>
                  <a:cubicBezTo>
                    <a:pt x="116096" y="306495"/>
                    <a:pt x="126427" y="304121"/>
                    <a:pt x="135966" y="299745"/>
                  </a:cubicBezTo>
                  <a:lnTo>
                    <a:pt x="135966" y="330621"/>
                  </a:lnTo>
                  <a:cubicBezTo>
                    <a:pt x="123893" y="336552"/>
                    <a:pt x="110611" y="339630"/>
                    <a:pt x="97159" y="339620"/>
                  </a:cubicBezTo>
                  <a:cubicBezTo>
                    <a:pt x="60317" y="339620"/>
                    <a:pt x="32422" y="321715"/>
                    <a:pt x="32422" y="275405"/>
                  </a:cubicBezTo>
                </a:path>
              </a:pathLst>
            </a:custGeom>
            <a:solidFill>
              <a:srgbClr val="002776"/>
            </a:solidFill>
            <a:ln w="5864"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0E5C2353-CB08-AAF3-E359-AFA706BB4EC8}"/>
                </a:ext>
              </a:extLst>
            </p:cNvPr>
            <p:cNvSpPr/>
            <p:nvPr/>
          </p:nvSpPr>
          <p:spPr>
            <a:xfrm>
              <a:off x="7679728" y="3302223"/>
              <a:ext cx="230561" cy="269925"/>
            </a:xfrm>
            <a:custGeom>
              <a:avLst/>
              <a:gdLst>
                <a:gd name="connsiteX0" fmla="*/ 1065 w 230561"/>
                <a:gd name="connsiteY0" fmla="*/ 137521 h 269925"/>
                <a:gd name="connsiteX1" fmla="*/ 1065 w 230561"/>
                <a:gd name="connsiteY1" fmla="*/ 134001 h 269925"/>
                <a:gd name="connsiteX2" fmla="*/ 116589 w 230561"/>
                <a:gd name="connsiteY2" fmla="*/ 543 h 269925"/>
                <a:gd name="connsiteX3" fmla="*/ 231626 w 230561"/>
                <a:gd name="connsiteY3" fmla="*/ 133485 h 269925"/>
                <a:gd name="connsiteX4" fmla="*/ 231626 w 230561"/>
                <a:gd name="connsiteY4" fmla="*/ 136524 h 269925"/>
                <a:gd name="connsiteX5" fmla="*/ 116102 w 230561"/>
                <a:gd name="connsiteY5" fmla="*/ 270469 h 269925"/>
                <a:gd name="connsiteX6" fmla="*/ 1065 w 230561"/>
                <a:gd name="connsiteY6" fmla="*/ 137527 h 269925"/>
                <a:gd name="connsiteX7" fmla="*/ 195247 w 230561"/>
                <a:gd name="connsiteY7" fmla="*/ 137011 h 269925"/>
                <a:gd name="connsiteX8" fmla="*/ 195247 w 230561"/>
                <a:gd name="connsiteY8" fmla="*/ 134511 h 269925"/>
                <a:gd name="connsiteX9" fmla="*/ 116078 w 230561"/>
                <a:gd name="connsiteY9" fmla="*/ 32961 h 269925"/>
                <a:gd name="connsiteX10" fmla="*/ 37883 w 230561"/>
                <a:gd name="connsiteY10" fmla="*/ 134025 h 269925"/>
                <a:gd name="connsiteX11" fmla="*/ 37883 w 230561"/>
                <a:gd name="connsiteY11" fmla="*/ 136524 h 269925"/>
                <a:gd name="connsiteX12" fmla="*/ 116565 w 230561"/>
                <a:gd name="connsiteY12" fmla="*/ 238074 h 269925"/>
                <a:gd name="connsiteX13" fmla="*/ 195247 w 230561"/>
                <a:gd name="connsiteY13" fmla="*/ 137011 h 2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561" h="269925">
                  <a:moveTo>
                    <a:pt x="1065" y="137521"/>
                  </a:moveTo>
                  <a:lnTo>
                    <a:pt x="1065" y="134001"/>
                  </a:lnTo>
                  <a:cubicBezTo>
                    <a:pt x="1065" y="58323"/>
                    <a:pt x="49874" y="543"/>
                    <a:pt x="116589" y="543"/>
                  </a:cubicBezTo>
                  <a:cubicBezTo>
                    <a:pt x="183303" y="543"/>
                    <a:pt x="231626" y="57818"/>
                    <a:pt x="231626" y="133485"/>
                  </a:cubicBezTo>
                  <a:lnTo>
                    <a:pt x="231626" y="136524"/>
                  </a:lnTo>
                  <a:cubicBezTo>
                    <a:pt x="231626" y="212202"/>
                    <a:pt x="182816" y="270469"/>
                    <a:pt x="116102" y="270469"/>
                  </a:cubicBezTo>
                  <a:cubicBezTo>
                    <a:pt x="49387" y="270469"/>
                    <a:pt x="1065" y="213194"/>
                    <a:pt x="1065" y="137527"/>
                  </a:cubicBezTo>
                  <a:moveTo>
                    <a:pt x="195247" y="137011"/>
                  </a:moveTo>
                  <a:lnTo>
                    <a:pt x="195247" y="134511"/>
                  </a:lnTo>
                  <a:cubicBezTo>
                    <a:pt x="195247" y="76292"/>
                    <a:pt x="160383" y="32961"/>
                    <a:pt x="116078" y="32961"/>
                  </a:cubicBezTo>
                  <a:cubicBezTo>
                    <a:pt x="70255" y="32961"/>
                    <a:pt x="37883" y="76292"/>
                    <a:pt x="37883" y="134025"/>
                  </a:cubicBezTo>
                  <a:lnTo>
                    <a:pt x="37883" y="136524"/>
                  </a:lnTo>
                  <a:cubicBezTo>
                    <a:pt x="37883" y="194773"/>
                    <a:pt x="72261" y="238074"/>
                    <a:pt x="116565" y="238074"/>
                  </a:cubicBezTo>
                  <a:cubicBezTo>
                    <a:pt x="162389" y="238074"/>
                    <a:pt x="195247" y="194286"/>
                    <a:pt x="195247" y="137011"/>
                  </a:cubicBezTo>
                </a:path>
              </a:pathLst>
            </a:custGeom>
            <a:solidFill>
              <a:srgbClr val="002776"/>
            </a:solidFill>
            <a:ln w="5864" cap="flat">
              <a:noFill/>
              <a:prstDash val="solid"/>
              <a:miter/>
            </a:ln>
          </p:spPr>
          <p:txBody>
            <a:bodyPr rtlCol="0" anchor="ctr"/>
            <a:lstStyle/>
            <a:p>
              <a:endParaRPr lang="de-DE"/>
            </a:p>
          </p:txBody>
        </p:sp>
        <p:sp>
          <p:nvSpPr>
            <p:cNvPr id="30" name="Freihandform: Form 29">
              <a:extLst>
                <a:ext uri="{FF2B5EF4-FFF2-40B4-BE49-F238E27FC236}">
                  <a16:creationId xmlns:a16="http://schemas.microsoft.com/office/drawing/2014/main" id="{E58222C3-3981-A00B-C105-AC955B71E973}"/>
                </a:ext>
              </a:extLst>
            </p:cNvPr>
            <p:cNvSpPr/>
            <p:nvPr/>
          </p:nvSpPr>
          <p:spPr>
            <a:xfrm>
              <a:off x="7967840" y="3302243"/>
              <a:ext cx="342583" cy="264462"/>
            </a:xfrm>
            <a:custGeom>
              <a:avLst/>
              <a:gdLst>
                <a:gd name="connsiteX0" fmla="*/ 1104 w 342583"/>
                <a:gd name="connsiteY0" fmla="*/ 5563 h 264462"/>
                <a:gd name="connsiteX1" fmla="*/ 36943 w 342583"/>
                <a:gd name="connsiteY1" fmla="*/ 5563 h 264462"/>
                <a:gd name="connsiteX2" fmla="*/ 36943 w 342583"/>
                <a:gd name="connsiteY2" fmla="*/ 46881 h 264462"/>
                <a:gd name="connsiteX3" fmla="*/ 109653 w 342583"/>
                <a:gd name="connsiteY3" fmla="*/ 570 h 264462"/>
                <a:gd name="connsiteX4" fmla="*/ 181360 w 342583"/>
                <a:gd name="connsiteY4" fmla="*/ 47855 h 264462"/>
                <a:gd name="connsiteX5" fmla="*/ 261016 w 342583"/>
                <a:gd name="connsiteY5" fmla="*/ 570 h 264462"/>
                <a:gd name="connsiteX6" fmla="*/ 343688 w 342583"/>
                <a:gd name="connsiteY6" fmla="*/ 95661 h 264462"/>
                <a:gd name="connsiteX7" fmla="*/ 343688 w 342583"/>
                <a:gd name="connsiteY7" fmla="*/ 265005 h 264462"/>
                <a:gd name="connsiteX8" fmla="*/ 307819 w 342583"/>
                <a:gd name="connsiteY8" fmla="*/ 265005 h 264462"/>
                <a:gd name="connsiteX9" fmla="*/ 307819 w 342583"/>
                <a:gd name="connsiteY9" fmla="*/ 105130 h 264462"/>
                <a:gd name="connsiteX10" fmla="*/ 251547 w 342583"/>
                <a:gd name="connsiteY10" fmla="*/ 32936 h 264462"/>
                <a:gd name="connsiteX11" fmla="*/ 190312 w 342583"/>
                <a:gd name="connsiteY11" fmla="*/ 106620 h 264462"/>
                <a:gd name="connsiteX12" fmla="*/ 190312 w 342583"/>
                <a:gd name="connsiteY12" fmla="*/ 265005 h 264462"/>
                <a:gd name="connsiteX13" fmla="*/ 154444 w 342583"/>
                <a:gd name="connsiteY13" fmla="*/ 265005 h 264462"/>
                <a:gd name="connsiteX14" fmla="*/ 154444 w 342583"/>
                <a:gd name="connsiteY14" fmla="*/ 104643 h 264462"/>
                <a:gd name="connsiteX15" fmla="*/ 98207 w 342583"/>
                <a:gd name="connsiteY15" fmla="*/ 32936 h 264462"/>
                <a:gd name="connsiteX16" fmla="*/ 36943 w 342583"/>
                <a:gd name="connsiteY16" fmla="*/ 107113 h 264462"/>
                <a:gd name="connsiteX17" fmla="*/ 36943 w 342583"/>
                <a:gd name="connsiteY17" fmla="*/ 265005 h 264462"/>
                <a:gd name="connsiteX18" fmla="*/ 1104 w 342583"/>
                <a:gd name="connsiteY18" fmla="*/ 265005 h 26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2583" h="264462">
                  <a:moveTo>
                    <a:pt x="1104" y="5563"/>
                  </a:moveTo>
                  <a:lnTo>
                    <a:pt x="36943" y="5563"/>
                  </a:lnTo>
                  <a:lnTo>
                    <a:pt x="36943" y="46881"/>
                  </a:lnTo>
                  <a:cubicBezTo>
                    <a:pt x="51404" y="22494"/>
                    <a:pt x="72295" y="570"/>
                    <a:pt x="109653" y="570"/>
                  </a:cubicBezTo>
                  <a:cubicBezTo>
                    <a:pt x="141110" y="-279"/>
                    <a:pt x="169750" y="18606"/>
                    <a:pt x="181360" y="47855"/>
                  </a:cubicBezTo>
                  <a:cubicBezTo>
                    <a:pt x="197288" y="22494"/>
                    <a:pt x="221188" y="570"/>
                    <a:pt x="261016" y="570"/>
                  </a:cubicBezTo>
                  <a:cubicBezTo>
                    <a:pt x="311316" y="570"/>
                    <a:pt x="343688" y="35406"/>
                    <a:pt x="343688" y="95661"/>
                  </a:cubicBezTo>
                  <a:lnTo>
                    <a:pt x="343688" y="265005"/>
                  </a:lnTo>
                  <a:lnTo>
                    <a:pt x="307819" y="265005"/>
                  </a:lnTo>
                  <a:lnTo>
                    <a:pt x="307819" y="105130"/>
                  </a:lnTo>
                  <a:cubicBezTo>
                    <a:pt x="307819" y="57846"/>
                    <a:pt x="286899" y="32936"/>
                    <a:pt x="251547" y="32936"/>
                  </a:cubicBezTo>
                  <a:cubicBezTo>
                    <a:pt x="217686" y="32936"/>
                    <a:pt x="190312" y="59823"/>
                    <a:pt x="190312" y="106620"/>
                  </a:cubicBezTo>
                  <a:lnTo>
                    <a:pt x="190312" y="265005"/>
                  </a:lnTo>
                  <a:lnTo>
                    <a:pt x="154444" y="265005"/>
                  </a:lnTo>
                  <a:lnTo>
                    <a:pt x="154444" y="104643"/>
                  </a:lnTo>
                  <a:cubicBezTo>
                    <a:pt x="154444" y="58332"/>
                    <a:pt x="133553" y="32936"/>
                    <a:pt x="98207" y="32936"/>
                  </a:cubicBezTo>
                  <a:cubicBezTo>
                    <a:pt x="63343" y="32936"/>
                    <a:pt x="36943" y="63325"/>
                    <a:pt x="36943" y="107113"/>
                  </a:cubicBezTo>
                  <a:lnTo>
                    <a:pt x="36943" y="265005"/>
                  </a:lnTo>
                  <a:lnTo>
                    <a:pt x="1104" y="265005"/>
                  </a:lnTo>
                  <a:close/>
                </a:path>
              </a:pathLst>
            </a:custGeom>
            <a:solidFill>
              <a:srgbClr val="002776"/>
            </a:solidFill>
            <a:ln w="5864" cap="flat">
              <a:noFill/>
              <a:prstDash val="solid"/>
              <a:miter/>
            </a:ln>
          </p:spPr>
          <p:txBody>
            <a:bodyPr rtlCol="0" anchor="ctr"/>
            <a:lstStyle/>
            <a:p>
              <a:endParaRPr lang="de-DE"/>
            </a:p>
          </p:txBody>
        </p:sp>
        <p:sp>
          <p:nvSpPr>
            <p:cNvPr id="31" name="Freihandform: Form 30">
              <a:extLst>
                <a:ext uri="{FF2B5EF4-FFF2-40B4-BE49-F238E27FC236}">
                  <a16:creationId xmlns:a16="http://schemas.microsoft.com/office/drawing/2014/main" id="{E8AB185E-AAB0-9C69-1BFD-FF3CF0C683D5}"/>
                </a:ext>
              </a:extLst>
            </p:cNvPr>
            <p:cNvSpPr/>
            <p:nvPr/>
          </p:nvSpPr>
          <p:spPr>
            <a:xfrm>
              <a:off x="8357708" y="3302223"/>
              <a:ext cx="230561" cy="269925"/>
            </a:xfrm>
            <a:custGeom>
              <a:avLst/>
              <a:gdLst>
                <a:gd name="connsiteX0" fmla="*/ 1158 w 230561"/>
                <a:gd name="connsiteY0" fmla="*/ 137521 h 269925"/>
                <a:gd name="connsiteX1" fmla="*/ 1158 w 230561"/>
                <a:gd name="connsiteY1" fmla="*/ 134001 h 269925"/>
                <a:gd name="connsiteX2" fmla="*/ 116682 w 230561"/>
                <a:gd name="connsiteY2" fmla="*/ 543 h 269925"/>
                <a:gd name="connsiteX3" fmla="*/ 231719 w 230561"/>
                <a:gd name="connsiteY3" fmla="*/ 133485 h 269925"/>
                <a:gd name="connsiteX4" fmla="*/ 231719 w 230561"/>
                <a:gd name="connsiteY4" fmla="*/ 136524 h 269925"/>
                <a:gd name="connsiteX5" fmla="*/ 116195 w 230561"/>
                <a:gd name="connsiteY5" fmla="*/ 270469 h 269925"/>
                <a:gd name="connsiteX6" fmla="*/ 1158 w 230561"/>
                <a:gd name="connsiteY6" fmla="*/ 137527 h 269925"/>
                <a:gd name="connsiteX7" fmla="*/ 195341 w 230561"/>
                <a:gd name="connsiteY7" fmla="*/ 137011 h 269925"/>
                <a:gd name="connsiteX8" fmla="*/ 195341 w 230561"/>
                <a:gd name="connsiteY8" fmla="*/ 134511 h 269925"/>
                <a:gd name="connsiteX9" fmla="*/ 116172 w 230561"/>
                <a:gd name="connsiteY9" fmla="*/ 32961 h 269925"/>
                <a:gd name="connsiteX10" fmla="*/ 37982 w 230561"/>
                <a:gd name="connsiteY10" fmla="*/ 134025 h 269925"/>
                <a:gd name="connsiteX11" fmla="*/ 37982 w 230561"/>
                <a:gd name="connsiteY11" fmla="*/ 136524 h 269925"/>
                <a:gd name="connsiteX12" fmla="*/ 116664 w 230561"/>
                <a:gd name="connsiteY12" fmla="*/ 238074 h 269925"/>
                <a:gd name="connsiteX13" fmla="*/ 195347 w 230561"/>
                <a:gd name="connsiteY13" fmla="*/ 137011 h 2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561" h="269925">
                  <a:moveTo>
                    <a:pt x="1158" y="137521"/>
                  </a:moveTo>
                  <a:lnTo>
                    <a:pt x="1158" y="134001"/>
                  </a:lnTo>
                  <a:cubicBezTo>
                    <a:pt x="1158" y="58323"/>
                    <a:pt x="49968" y="543"/>
                    <a:pt x="116682" y="543"/>
                  </a:cubicBezTo>
                  <a:cubicBezTo>
                    <a:pt x="183397" y="543"/>
                    <a:pt x="231719" y="57818"/>
                    <a:pt x="231719" y="133485"/>
                  </a:cubicBezTo>
                  <a:lnTo>
                    <a:pt x="231719" y="136524"/>
                  </a:lnTo>
                  <a:cubicBezTo>
                    <a:pt x="231719" y="212202"/>
                    <a:pt x="182910" y="270469"/>
                    <a:pt x="116195" y="270469"/>
                  </a:cubicBezTo>
                  <a:cubicBezTo>
                    <a:pt x="49481" y="270469"/>
                    <a:pt x="1158" y="213194"/>
                    <a:pt x="1158" y="137527"/>
                  </a:cubicBezTo>
                  <a:moveTo>
                    <a:pt x="195341" y="137011"/>
                  </a:moveTo>
                  <a:lnTo>
                    <a:pt x="195341" y="134511"/>
                  </a:lnTo>
                  <a:cubicBezTo>
                    <a:pt x="195341" y="76292"/>
                    <a:pt x="160476" y="32961"/>
                    <a:pt x="116172" y="32961"/>
                  </a:cubicBezTo>
                  <a:cubicBezTo>
                    <a:pt x="70348" y="32961"/>
                    <a:pt x="37982" y="76292"/>
                    <a:pt x="37982" y="134025"/>
                  </a:cubicBezTo>
                  <a:lnTo>
                    <a:pt x="37982" y="136524"/>
                  </a:lnTo>
                  <a:cubicBezTo>
                    <a:pt x="37982" y="194773"/>
                    <a:pt x="72360" y="238074"/>
                    <a:pt x="116664" y="238074"/>
                  </a:cubicBezTo>
                  <a:cubicBezTo>
                    <a:pt x="162488" y="238074"/>
                    <a:pt x="195347" y="194286"/>
                    <a:pt x="195347" y="137011"/>
                  </a:cubicBezTo>
                </a:path>
              </a:pathLst>
            </a:custGeom>
            <a:solidFill>
              <a:srgbClr val="002776"/>
            </a:solidFill>
            <a:ln w="5864" cap="flat">
              <a:noFill/>
              <a:prstDash val="solid"/>
              <a:miter/>
            </a:ln>
          </p:spPr>
          <p:txBody>
            <a:bodyPr rtlCol="0" anchor="ctr"/>
            <a:lstStyle/>
            <a:p>
              <a:endParaRPr lang="de-DE"/>
            </a:p>
          </p:txBody>
        </p:sp>
        <p:sp>
          <p:nvSpPr>
            <p:cNvPr id="32" name="Freihandform: Form 31">
              <a:extLst>
                <a:ext uri="{FF2B5EF4-FFF2-40B4-BE49-F238E27FC236}">
                  <a16:creationId xmlns:a16="http://schemas.microsoft.com/office/drawing/2014/main" id="{47C958D7-BA9B-D946-36E6-85A61AB66B98}"/>
                </a:ext>
              </a:extLst>
            </p:cNvPr>
            <p:cNvSpPr/>
            <p:nvPr/>
          </p:nvSpPr>
          <p:spPr>
            <a:xfrm>
              <a:off x="8637049" y="3303651"/>
              <a:ext cx="124963" cy="263036"/>
            </a:xfrm>
            <a:custGeom>
              <a:avLst/>
              <a:gdLst>
                <a:gd name="connsiteX0" fmla="*/ 1196 w 124963"/>
                <a:gd name="connsiteY0" fmla="*/ 4154 h 263036"/>
                <a:gd name="connsiteX1" fmla="*/ 37035 w 124963"/>
                <a:gd name="connsiteY1" fmla="*/ 4154 h 263036"/>
                <a:gd name="connsiteX2" fmla="*/ 37035 w 124963"/>
                <a:gd name="connsiteY2" fmla="*/ 61400 h 263036"/>
                <a:gd name="connsiteX3" fmla="*/ 126160 w 124963"/>
                <a:gd name="connsiteY3" fmla="*/ 652 h 263036"/>
                <a:gd name="connsiteX4" fmla="*/ 126160 w 124963"/>
                <a:gd name="connsiteY4" fmla="*/ 39506 h 263036"/>
                <a:gd name="connsiteX5" fmla="*/ 124200 w 124963"/>
                <a:gd name="connsiteY5" fmla="*/ 39506 h 263036"/>
                <a:gd name="connsiteX6" fmla="*/ 37053 w 124963"/>
                <a:gd name="connsiteY6" fmla="*/ 140076 h 263036"/>
                <a:gd name="connsiteX7" fmla="*/ 37053 w 124963"/>
                <a:gd name="connsiteY7" fmla="*/ 263579 h 263036"/>
                <a:gd name="connsiteX8" fmla="*/ 1214 w 124963"/>
                <a:gd name="connsiteY8" fmla="*/ 263579 h 26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963" h="263036">
                  <a:moveTo>
                    <a:pt x="1196" y="4154"/>
                  </a:moveTo>
                  <a:lnTo>
                    <a:pt x="37035" y="4154"/>
                  </a:lnTo>
                  <a:lnTo>
                    <a:pt x="37035" y="61400"/>
                  </a:lnTo>
                  <a:cubicBezTo>
                    <a:pt x="52470" y="25028"/>
                    <a:pt x="83838" y="-1372"/>
                    <a:pt x="126160" y="652"/>
                  </a:cubicBezTo>
                  <a:lnTo>
                    <a:pt x="126160" y="39506"/>
                  </a:lnTo>
                  <a:lnTo>
                    <a:pt x="124200" y="39506"/>
                  </a:lnTo>
                  <a:cubicBezTo>
                    <a:pt x="75907" y="39506"/>
                    <a:pt x="37053" y="73368"/>
                    <a:pt x="37053" y="140076"/>
                  </a:cubicBezTo>
                  <a:lnTo>
                    <a:pt x="37053" y="263579"/>
                  </a:lnTo>
                  <a:lnTo>
                    <a:pt x="1214" y="263579"/>
                  </a:lnTo>
                  <a:close/>
                </a:path>
              </a:pathLst>
            </a:custGeom>
            <a:solidFill>
              <a:srgbClr val="002776"/>
            </a:solidFill>
            <a:ln w="5864" cap="flat">
              <a:noFill/>
              <a:prstDash val="solid"/>
              <a:miter/>
            </a:ln>
          </p:spPr>
          <p:txBody>
            <a:bodyPr rtlCol="0" anchor="ctr"/>
            <a:lstStyle/>
            <a:p>
              <a:endParaRPr lang="de-DE"/>
            </a:p>
          </p:txBody>
        </p:sp>
        <p:sp>
          <p:nvSpPr>
            <p:cNvPr id="33" name="Freihandform: Form 32">
              <a:extLst>
                <a:ext uri="{FF2B5EF4-FFF2-40B4-BE49-F238E27FC236}">
                  <a16:creationId xmlns:a16="http://schemas.microsoft.com/office/drawing/2014/main" id="{2E56075F-2F15-9872-E55E-E42802D6A5B9}"/>
                </a:ext>
              </a:extLst>
            </p:cNvPr>
            <p:cNvSpPr/>
            <p:nvPr/>
          </p:nvSpPr>
          <p:spPr>
            <a:xfrm>
              <a:off x="8808599" y="3303651"/>
              <a:ext cx="125010" cy="263036"/>
            </a:xfrm>
            <a:custGeom>
              <a:avLst/>
              <a:gdLst>
                <a:gd name="connsiteX0" fmla="*/ 1220 w 125010"/>
                <a:gd name="connsiteY0" fmla="*/ 4154 h 263036"/>
                <a:gd name="connsiteX1" fmla="*/ 37059 w 125010"/>
                <a:gd name="connsiteY1" fmla="*/ 4154 h 263036"/>
                <a:gd name="connsiteX2" fmla="*/ 37059 w 125010"/>
                <a:gd name="connsiteY2" fmla="*/ 61400 h 263036"/>
                <a:gd name="connsiteX3" fmla="*/ 126230 w 125010"/>
                <a:gd name="connsiteY3" fmla="*/ 652 h 263036"/>
                <a:gd name="connsiteX4" fmla="*/ 126230 w 125010"/>
                <a:gd name="connsiteY4" fmla="*/ 39506 h 263036"/>
                <a:gd name="connsiteX5" fmla="*/ 124218 w 125010"/>
                <a:gd name="connsiteY5" fmla="*/ 39506 h 263036"/>
                <a:gd name="connsiteX6" fmla="*/ 37070 w 125010"/>
                <a:gd name="connsiteY6" fmla="*/ 140076 h 263036"/>
                <a:gd name="connsiteX7" fmla="*/ 37070 w 125010"/>
                <a:gd name="connsiteY7" fmla="*/ 263579 h 263036"/>
                <a:gd name="connsiteX8" fmla="*/ 1232 w 125010"/>
                <a:gd name="connsiteY8" fmla="*/ 263579 h 26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010" h="263036">
                  <a:moveTo>
                    <a:pt x="1220" y="4154"/>
                  </a:moveTo>
                  <a:lnTo>
                    <a:pt x="37059" y="4154"/>
                  </a:lnTo>
                  <a:lnTo>
                    <a:pt x="37059" y="61400"/>
                  </a:lnTo>
                  <a:cubicBezTo>
                    <a:pt x="52499" y="25028"/>
                    <a:pt x="83891" y="-1372"/>
                    <a:pt x="126230" y="652"/>
                  </a:cubicBezTo>
                  <a:lnTo>
                    <a:pt x="126230" y="39506"/>
                  </a:lnTo>
                  <a:lnTo>
                    <a:pt x="124218" y="39506"/>
                  </a:lnTo>
                  <a:cubicBezTo>
                    <a:pt x="75925" y="39506"/>
                    <a:pt x="37070" y="73368"/>
                    <a:pt x="37070" y="140076"/>
                  </a:cubicBezTo>
                  <a:lnTo>
                    <a:pt x="37070" y="263579"/>
                  </a:lnTo>
                  <a:lnTo>
                    <a:pt x="1232" y="263579"/>
                  </a:lnTo>
                  <a:close/>
                </a:path>
              </a:pathLst>
            </a:custGeom>
            <a:solidFill>
              <a:srgbClr val="002776"/>
            </a:solidFill>
            <a:ln w="5864" cap="flat">
              <a:noFill/>
              <a:prstDash val="solid"/>
              <a:miter/>
            </a:ln>
          </p:spPr>
          <p:txBody>
            <a:bodyPr rtlCol="0" anchor="ctr"/>
            <a:lstStyle/>
            <a:p>
              <a:endParaRPr lang="de-DE"/>
            </a:p>
          </p:txBody>
        </p:sp>
        <p:sp>
          <p:nvSpPr>
            <p:cNvPr id="34" name="Freihandform: Form 33">
              <a:extLst>
                <a:ext uri="{FF2B5EF4-FFF2-40B4-BE49-F238E27FC236}">
                  <a16:creationId xmlns:a16="http://schemas.microsoft.com/office/drawing/2014/main" id="{584DC395-D510-D641-DCC2-95309ECD6540}"/>
                </a:ext>
              </a:extLst>
            </p:cNvPr>
            <p:cNvSpPr/>
            <p:nvPr/>
          </p:nvSpPr>
          <p:spPr>
            <a:xfrm>
              <a:off x="8960261" y="3302223"/>
              <a:ext cx="230561" cy="269925"/>
            </a:xfrm>
            <a:custGeom>
              <a:avLst/>
              <a:gdLst>
                <a:gd name="connsiteX0" fmla="*/ 1241 w 230561"/>
                <a:gd name="connsiteY0" fmla="*/ 137521 h 269925"/>
                <a:gd name="connsiteX1" fmla="*/ 1241 w 230561"/>
                <a:gd name="connsiteY1" fmla="*/ 134001 h 269925"/>
                <a:gd name="connsiteX2" fmla="*/ 116765 w 230561"/>
                <a:gd name="connsiteY2" fmla="*/ 543 h 269925"/>
                <a:gd name="connsiteX3" fmla="*/ 231802 w 230561"/>
                <a:gd name="connsiteY3" fmla="*/ 133485 h 269925"/>
                <a:gd name="connsiteX4" fmla="*/ 231802 w 230561"/>
                <a:gd name="connsiteY4" fmla="*/ 136524 h 269925"/>
                <a:gd name="connsiteX5" fmla="*/ 116278 w 230561"/>
                <a:gd name="connsiteY5" fmla="*/ 270469 h 269925"/>
                <a:gd name="connsiteX6" fmla="*/ 1241 w 230561"/>
                <a:gd name="connsiteY6" fmla="*/ 137527 h 269925"/>
                <a:gd name="connsiteX7" fmla="*/ 195424 w 230561"/>
                <a:gd name="connsiteY7" fmla="*/ 137011 h 269925"/>
                <a:gd name="connsiteX8" fmla="*/ 195424 w 230561"/>
                <a:gd name="connsiteY8" fmla="*/ 134511 h 269925"/>
                <a:gd name="connsiteX9" fmla="*/ 116255 w 230561"/>
                <a:gd name="connsiteY9" fmla="*/ 32961 h 269925"/>
                <a:gd name="connsiteX10" fmla="*/ 38059 w 230561"/>
                <a:gd name="connsiteY10" fmla="*/ 134025 h 269925"/>
                <a:gd name="connsiteX11" fmla="*/ 38059 w 230561"/>
                <a:gd name="connsiteY11" fmla="*/ 136524 h 269925"/>
                <a:gd name="connsiteX12" fmla="*/ 116742 w 230561"/>
                <a:gd name="connsiteY12" fmla="*/ 238074 h 269925"/>
                <a:gd name="connsiteX13" fmla="*/ 195424 w 230561"/>
                <a:gd name="connsiteY13" fmla="*/ 137011 h 2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561" h="269925">
                  <a:moveTo>
                    <a:pt x="1241" y="137521"/>
                  </a:moveTo>
                  <a:lnTo>
                    <a:pt x="1241" y="134001"/>
                  </a:lnTo>
                  <a:cubicBezTo>
                    <a:pt x="1241" y="58323"/>
                    <a:pt x="50051" y="543"/>
                    <a:pt x="116765" y="543"/>
                  </a:cubicBezTo>
                  <a:cubicBezTo>
                    <a:pt x="183479" y="543"/>
                    <a:pt x="231802" y="57818"/>
                    <a:pt x="231802" y="133485"/>
                  </a:cubicBezTo>
                  <a:lnTo>
                    <a:pt x="231802" y="136524"/>
                  </a:lnTo>
                  <a:cubicBezTo>
                    <a:pt x="231802" y="212202"/>
                    <a:pt x="182992" y="270469"/>
                    <a:pt x="116278" y="270469"/>
                  </a:cubicBezTo>
                  <a:cubicBezTo>
                    <a:pt x="49564" y="270469"/>
                    <a:pt x="1241" y="213194"/>
                    <a:pt x="1241" y="137527"/>
                  </a:cubicBezTo>
                  <a:moveTo>
                    <a:pt x="195424" y="137011"/>
                  </a:moveTo>
                  <a:lnTo>
                    <a:pt x="195424" y="134511"/>
                  </a:lnTo>
                  <a:cubicBezTo>
                    <a:pt x="195424" y="76292"/>
                    <a:pt x="160559" y="32961"/>
                    <a:pt x="116255" y="32961"/>
                  </a:cubicBezTo>
                  <a:cubicBezTo>
                    <a:pt x="70431" y="32961"/>
                    <a:pt x="38059" y="76292"/>
                    <a:pt x="38059" y="134025"/>
                  </a:cubicBezTo>
                  <a:lnTo>
                    <a:pt x="38059" y="136524"/>
                  </a:lnTo>
                  <a:cubicBezTo>
                    <a:pt x="38059" y="194773"/>
                    <a:pt x="72437" y="238074"/>
                    <a:pt x="116742" y="238074"/>
                  </a:cubicBezTo>
                  <a:cubicBezTo>
                    <a:pt x="162565" y="238074"/>
                    <a:pt x="195424" y="194286"/>
                    <a:pt x="195424" y="137011"/>
                  </a:cubicBezTo>
                </a:path>
              </a:pathLst>
            </a:custGeom>
            <a:solidFill>
              <a:srgbClr val="002776"/>
            </a:solidFill>
            <a:ln w="5864"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FE3A7B0C-7CC3-4301-3015-05DD80637540}"/>
                </a:ext>
              </a:extLst>
            </p:cNvPr>
            <p:cNvSpPr/>
            <p:nvPr/>
          </p:nvSpPr>
          <p:spPr>
            <a:xfrm>
              <a:off x="9210229" y="3306735"/>
              <a:ext cx="338124" cy="261918"/>
            </a:xfrm>
            <a:custGeom>
              <a:avLst/>
              <a:gdLst>
                <a:gd name="connsiteX0" fmla="*/ 1275 w 338124"/>
                <a:gd name="connsiteY0" fmla="*/ 1060 h 261918"/>
                <a:gd name="connsiteX1" fmla="*/ 39120 w 338124"/>
                <a:gd name="connsiteY1" fmla="*/ 1060 h 261918"/>
                <a:gd name="connsiteX2" fmla="*/ 96366 w 338124"/>
                <a:gd name="connsiteY2" fmla="*/ 207686 h 261918"/>
                <a:gd name="connsiteX3" fmla="*/ 155654 w 338124"/>
                <a:gd name="connsiteY3" fmla="*/ 543 h 261918"/>
                <a:gd name="connsiteX4" fmla="*/ 186013 w 338124"/>
                <a:gd name="connsiteY4" fmla="*/ 543 h 261918"/>
                <a:gd name="connsiteX5" fmla="*/ 245265 w 338124"/>
                <a:gd name="connsiteY5" fmla="*/ 207686 h 261918"/>
                <a:gd name="connsiteX6" fmla="*/ 303027 w 338124"/>
                <a:gd name="connsiteY6" fmla="*/ 1060 h 261918"/>
                <a:gd name="connsiteX7" fmla="*/ 339400 w 338124"/>
                <a:gd name="connsiteY7" fmla="*/ 1060 h 261918"/>
                <a:gd name="connsiteX8" fmla="*/ 261709 w 338124"/>
                <a:gd name="connsiteY8" fmla="*/ 262462 h 261918"/>
                <a:gd name="connsiteX9" fmla="*/ 229343 w 338124"/>
                <a:gd name="connsiteY9" fmla="*/ 262462 h 261918"/>
                <a:gd name="connsiteX10" fmla="*/ 170572 w 338124"/>
                <a:gd name="connsiteY10" fmla="*/ 60312 h 261918"/>
                <a:gd name="connsiteX11" fmla="*/ 111320 w 338124"/>
                <a:gd name="connsiteY11" fmla="*/ 262462 h 261918"/>
                <a:gd name="connsiteX12" fmla="*/ 78966 w 338124"/>
                <a:gd name="connsiteY12" fmla="*/ 262462 h 26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8124" h="261918">
                  <a:moveTo>
                    <a:pt x="1275" y="1060"/>
                  </a:moveTo>
                  <a:lnTo>
                    <a:pt x="39120" y="1060"/>
                  </a:lnTo>
                  <a:lnTo>
                    <a:pt x="96366" y="207686"/>
                  </a:lnTo>
                  <a:lnTo>
                    <a:pt x="155654" y="543"/>
                  </a:lnTo>
                  <a:lnTo>
                    <a:pt x="186013" y="543"/>
                  </a:lnTo>
                  <a:lnTo>
                    <a:pt x="245265" y="207686"/>
                  </a:lnTo>
                  <a:lnTo>
                    <a:pt x="303027" y="1060"/>
                  </a:lnTo>
                  <a:lnTo>
                    <a:pt x="339400" y="1060"/>
                  </a:lnTo>
                  <a:lnTo>
                    <a:pt x="261709" y="262462"/>
                  </a:lnTo>
                  <a:lnTo>
                    <a:pt x="229343" y="262462"/>
                  </a:lnTo>
                  <a:lnTo>
                    <a:pt x="170572" y="60312"/>
                  </a:lnTo>
                  <a:lnTo>
                    <a:pt x="111320" y="262462"/>
                  </a:lnTo>
                  <a:lnTo>
                    <a:pt x="78966" y="262462"/>
                  </a:lnTo>
                  <a:close/>
                </a:path>
              </a:pathLst>
            </a:custGeom>
            <a:solidFill>
              <a:srgbClr val="002776"/>
            </a:solidFill>
            <a:ln w="5864" cap="flat">
              <a:noFill/>
              <a:prstDash val="solid"/>
              <a:miter/>
            </a:ln>
          </p:spPr>
          <p:txBody>
            <a:bodyPr rtlCol="0" anchor="ctr"/>
            <a:lstStyle/>
            <a:p>
              <a:endParaRPr lang="de-DE"/>
            </a:p>
          </p:txBody>
        </p:sp>
        <p:sp>
          <p:nvSpPr>
            <p:cNvPr id="36" name="Freihandform: Form 35">
              <a:extLst>
                <a:ext uri="{FF2B5EF4-FFF2-40B4-BE49-F238E27FC236}">
                  <a16:creationId xmlns:a16="http://schemas.microsoft.com/office/drawing/2014/main" id="{AC72F0E1-9A0E-74C1-D8B8-C723D0725D57}"/>
                </a:ext>
              </a:extLst>
            </p:cNvPr>
            <p:cNvSpPr/>
            <p:nvPr/>
          </p:nvSpPr>
          <p:spPr>
            <a:xfrm>
              <a:off x="2929498" y="2707906"/>
              <a:ext cx="285853" cy="285859"/>
            </a:xfrm>
            <a:custGeom>
              <a:avLst/>
              <a:gdLst>
                <a:gd name="connsiteX0" fmla="*/ 411 w 285853"/>
                <a:gd name="connsiteY0" fmla="*/ 286321 h 285859"/>
                <a:gd name="connsiteX1" fmla="*/ 286265 w 285853"/>
                <a:gd name="connsiteY1" fmla="*/ 286321 h 285859"/>
                <a:gd name="connsiteX2" fmla="*/ 411 w 285853"/>
                <a:gd name="connsiteY2" fmla="*/ 461 h 285859"/>
              </a:gdLst>
              <a:ahLst/>
              <a:cxnLst>
                <a:cxn ang="0">
                  <a:pos x="connsiteX0" y="connsiteY0"/>
                </a:cxn>
                <a:cxn ang="0">
                  <a:pos x="connsiteX1" y="connsiteY1"/>
                </a:cxn>
                <a:cxn ang="0">
                  <a:pos x="connsiteX2" y="connsiteY2"/>
                </a:cxn>
              </a:cxnLst>
              <a:rect l="l" t="t" r="r" b="b"/>
              <a:pathLst>
                <a:path w="285853" h="285859">
                  <a:moveTo>
                    <a:pt x="411" y="286321"/>
                  </a:moveTo>
                  <a:lnTo>
                    <a:pt x="286265" y="286321"/>
                  </a:lnTo>
                  <a:lnTo>
                    <a:pt x="411" y="461"/>
                  </a:lnTo>
                  <a:close/>
                </a:path>
              </a:pathLst>
            </a:custGeom>
            <a:solidFill>
              <a:srgbClr val="2DBAD7"/>
            </a:solidFill>
            <a:ln w="5864" cap="flat">
              <a:noFill/>
              <a:prstDash val="solid"/>
              <a:miter/>
            </a:ln>
          </p:spPr>
          <p:txBody>
            <a:bodyPr rtlCol="0" anchor="ctr"/>
            <a:lstStyle/>
            <a:p>
              <a:endParaRPr lang="de-DE"/>
            </a:p>
          </p:txBody>
        </p:sp>
        <p:sp>
          <p:nvSpPr>
            <p:cNvPr id="37" name="Freihandform: Form 36">
              <a:extLst>
                <a:ext uri="{FF2B5EF4-FFF2-40B4-BE49-F238E27FC236}">
                  <a16:creationId xmlns:a16="http://schemas.microsoft.com/office/drawing/2014/main" id="{836B4C7A-7380-1C54-4016-951AC8742151}"/>
                </a:ext>
              </a:extLst>
            </p:cNvPr>
            <p:cNvSpPr/>
            <p:nvPr/>
          </p:nvSpPr>
          <p:spPr>
            <a:xfrm>
              <a:off x="2929498" y="3279625"/>
              <a:ext cx="285853" cy="285859"/>
            </a:xfrm>
            <a:custGeom>
              <a:avLst/>
              <a:gdLst>
                <a:gd name="connsiteX0" fmla="*/ 411 w 285853"/>
                <a:gd name="connsiteY0" fmla="*/ 286399 h 285859"/>
                <a:gd name="connsiteX1" fmla="*/ 286265 w 285853"/>
                <a:gd name="connsiteY1" fmla="*/ 540 h 285859"/>
                <a:gd name="connsiteX2" fmla="*/ 411 w 285853"/>
                <a:gd name="connsiteY2" fmla="*/ 540 h 285859"/>
              </a:gdLst>
              <a:ahLst/>
              <a:cxnLst>
                <a:cxn ang="0">
                  <a:pos x="connsiteX0" y="connsiteY0"/>
                </a:cxn>
                <a:cxn ang="0">
                  <a:pos x="connsiteX1" y="connsiteY1"/>
                </a:cxn>
                <a:cxn ang="0">
                  <a:pos x="connsiteX2" y="connsiteY2"/>
                </a:cxn>
              </a:cxnLst>
              <a:rect l="l" t="t" r="r" b="b"/>
              <a:pathLst>
                <a:path w="285853" h="285859">
                  <a:moveTo>
                    <a:pt x="411" y="286399"/>
                  </a:moveTo>
                  <a:lnTo>
                    <a:pt x="286265" y="540"/>
                  </a:lnTo>
                  <a:lnTo>
                    <a:pt x="411" y="540"/>
                  </a:lnTo>
                  <a:close/>
                </a:path>
              </a:pathLst>
            </a:custGeom>
            <a:solidFill>
              <a:srgbClr val="2DBAD7"/>
            </a:solidFill>
            <a:ln w="5864" cap="flat">
              <a:noFill/>
              <a:prstDash val="solid"/>
              <a:miter/>
            </a:ln>
          </p:spPr>
          <p:txBody>
            <a:bodyPr rtlCol="0" anchor="ctr"/>
            <a:lstStyle/>
            <a:p>
              <a:endParaRPr lang="de-DE"/>
            </a:p>
          </p:txBody>
        </p:sp>
        <p:sp>
          <p:nvSpPr>
            <p:cNvPr id="38" name="Freihandform: Form 37">
              <a:extLst>
                <a:ext uri="{FF2B5EF4-FFF2-40B4-BE49-F238E27FC236}">
                  <a16:creationId xmlns:a16="http://schemas.microsoft.com/office/drawing/2014/main" id="{BDF2A34B-E210-61A6-A788-0F356792269E}"/>
                </a:ext>
              </a:extLst>
            </p:cNvPr>
            <p:cNvSpPr/>
            <p:nvPr/>
          </p:nvSpPr>
          <p:spPr>
            <a:xfrm>
              <a:off x="3215357" y="2993766"/>
              <a:ext cx="142926" cy="285859"/>
            </a:xfrm>
            <a:custGeom>
              <a:avLst/>
              <a:gdLst>
                <a:gd name="connsiteX0" fmla="*/ 450 w 142926"/>
                <a:gd name="connsiteY0" fmla="*/ 500 h 285859"/>
                <a:gd name="connsiteX1" fmla="*/ 450 w 142926"/>
                <a:gd name="connsiteY1" fmla="*/ 286360 h 285859"/>
                <a:gd name="connsiteX2" fmla="*/ 143377 w 142926"/>
                <a:gd name="connsiteY2" fmla="*/ 143427 h 285859"/>
              </a:gdLst>
              <a:ahLst/>
              <a:cxnLst>
                <a:cxn ang="0">
                  <a:pos x="connsiteX0" y="connsiteY0"/>
                </a:cxn>
                <a:cxn ang="0">
                  <a:pos x="connsiteX1" y="connsiteY1"/>
                </a:cxn>
                <a:cxn ang="0">
                  <a:pos x="connsiteX2" y="connsiteY2"/>
                </a:cxn>
              </a:cxnLst>
              <a:rect l="l" t="t" r="r" b="b"/>
              <a:pathLst>
                <a:path w="142926" h="285859">
                  <a:moveTo>
                    <a:pt x="450" y="500"/>
                  </a:moveTo>
                  <a:lnTo>
                    <a:pt x="450" y="286360"/>
                  </a:lnTo>
                  <a:lnTo>
                    <a:pt x="143377" y="143427"/>
                  </a:lnTo>
                  <a:close/>
                </a:path>
              </a:pathLst>
            </a:custGeom>
            <a:solidFill>
              <a:srgbClr val="2DBAD7"/>
            </a:solidFill>
            <a:ln w="5864" cap="flat">
              <a:noFill/>
              <a:prstDash val="solid"/>
              <a:miter/>
            </a:ln>
          </p:spPr>
          <p:txBody>
            <a:bodyPr rtlCol="0" anchor="ctr"/>
            <a:lstStyle/>
            <a:p>
              <a:endParaRPr lang="de-DE"/>
            </a:p>
          </p:txBody>
        </p:sp>
      </p:grpSp>
    </p:spTree>
    <p:extLst>
      <p:ext uri="{BB962C8B-B14F-4D97-AF65-F5344CB8AC3E}">
        <p14:creationId xmlns:p14="http://schemas.microsoft.com/office/powerpoint/2010/main" val="8235725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itle Slide 7">
    <p:bg>
      <p:bgPr>
        <a:solidFill>
          <a:schemeClr val="tx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64EE7B2B-1D81-402B-9908-39141655202D}"/>
              </a:ext>
            </a:extLst>
          </p:cNvPr>
          <p:cNvSpPr>
            <a:spLocks noGrp="1" noChangeArrowheads="1"/>
          </p:cNvSpPr>
          <p:nvPr>
            <p:ph type="ctrTitle" hasCustomPrompt="1"/>
          </p:nvPr>
        </p:nvSpPr>
        <p:spPr>
          <a:xfrm>
            <a:off x="342785" y="1278467"/>
            <a:ext cx="4918147" cy="2746564"/>
          </a:xfrm>
        </p:spPr>
        <p:txBody>
          <a:bodyPr lIns="0" tIns="0" rIns="0" bIns="0" anchor="b">
            <a:noAutofit/>
          </a:bodyPr>
          <a:lstStyle>
            <a:lvl1pPr>
              <a:lnSpc>
                <a:spcPct val="85000"/>
              </a:lnSpc>
              <a:defRPr sz="4797">
                <a:solidFill>
                  <a:schemeClr val="bg2"/>
                </a:solidFill>
              </a:defRPr>
            </a:lvl1pPr>
          </a:lstStyle>
          <a:p>
            <a:r>
              <a:rPr lang="en-US"/>
              <a:t>CLICK TO EDIT MASTER TITLE STYLE</a:t>
            </a:r>
          </a:p>
        </p:txBody>
      </p:sp>
      <p:sp>
        <p:nvSpPr>
          <p:cNvPr id="6" name="Rectangle 3">
            <a:extLst>
              <a:ext uri="{FF2B5EF4-FFF2-40B4-BE49-F238E27FC236}">
                <a16:creationId xmlns:a16="http://schemas.microsoft.com/office/drawing/2014/main" id="{A1CAFA8A-CC78-8050-2AD4-31F83B2CF7B2}"/>
              </a:ext>
            </a:extLst>
          </p:cNvPr>
          <p:cNvSpPr>
            <a:spLocks noGrp="1" noChangeArrowheads="1"/>
          </p:cNvSpPr>
          <p:nvPr>
            <p:ph type="subTitle" idx="1"/>
          </p:nvPr>
        </p:nvSpPr>
        <p:spPr>
          <a:xfrm>
            <a:off x="342788" y="4295563"/>
            <a:ext cx="4901445" cy="881861"/>
          </a:xfrm>
        </p:spPr>
        <p:txBody>
          <a:bodyPr lIns="0" tIns="0" rIns="0" bIns="0">
            <a:noAutofit/>
          </a:bodyPr>
          <a:lstStyle>
            <a:lvl1pPr marL="0" indent="0">
              <a:buNone/>
              <a:defRPr sz="1598" b="0">
                <a:solidFill>
                  <a:schemeClr val="tx2"/>
                </a:solidFill>
              </a:defRPr>
            </a:lvl1pPr>
          </a:lstStyle>
          <a:p>
            <a:r>
              <a:rPr lang="en-US"/>
              <a:t>Click to edit Master subtitle style</a:t>
            </a:r>
          </a:p>
        </p:txBody>
      </p:sp>
      <p:pic>
        <p:nvPicPr>
          <p:cNvPr id="18" name="Picture 17">
            <a:extLst>
              <a:ext uri="{FF2B5EF4-FFF2-40B4-BE49-F238E27FC236}">
                <a16:creationId xmlns:a16="http://schemas.microsoft.com/office/drawing/2014/main" id="{6DFCC235-3255-5A27-5BAA-1B5C0A122EE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61945" y="68412"/>
            <a:ext cx="2854835" cy="860233"/>
          </a:xfrm>
          <a:prstGeom prst="rect">
            <a:avLst/>
          </a:prstGeom>
        </p:spPr>
      </p:pic>
      <p:pic>
        <p:nvPicPr>
          <p:cNvPr id="7" name="Grafik 6">
            <a:extLst>
              <a:ext uri="{FF2B5EF4-FFF2-40B4-BE49-F238E27FC236}">
                <a16:creationId xmlns:a16="http://schemas.microsoft.com/office/drawing/2014/main" id="{F5117FF6-F19D-C8DC-4F7E-1495C3F238B7}"/>
              </a:ext>
            </a:extLst>
          </p:cNvPr>
          <p:cNvPicPr>
            <a:picLocks noChangeAspect="1"/>
          </p:cNvPicPr>
          <p:nvPr userDrawn="1"/>
        </p:nvPicPr>
        <p:blipFill rotWithShape="1">
          <a:blip r:embed="rId3"/>
          <a:srcRect l="15504" r="21794"/>
          <a:stretch/>
        </p:blipFill>
        <p:spPr>
          <a:xfrm>
            <a:off x="6095997" y="0"/>
            <a:ext cx="6096003" cy="6858000"/>
          </a:xfrm>
          <a:prstGeom prst="rect">
            <a:avLst/>
          </a:prstGeom>
        </p:spPr>
      </p:pic>
      <p:sp>
        <p:nvSpPr>
          <p:cNvPr id="19" name="Right Triangle 8">
            <a:extLst>
              <a:ext uri="{FF2B5EF4-FFF2-40B4-BE49-F238E27FC236}">
                <a16:creationId xmlns:a16="http://schemas.microsoft.com/office/drawing/2014/main" id="{34C28F96-72B6-C055-615E-3008F16AB281}"/>
              </a:ext>
            </a:extLst>
          </p:cNvPr>
          <p:cNvSpPr/>
          <p:nvPr userDrawn="1"/>
        </p:nvSpPr>
        <p:spPr>
          <a:xfrm rot="10800000" flipH="1">
            <a:off x="4560430" y="5240138"/>
            <a:ext cx="1367605" cy="1392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
        <p:nvSpPr>
          <p:cNvPr id="21" name="Right Triangle 10">
            <a:extLst>
              <a:ext uri="{FF2B5EF4-FFF2-40B4-BE49-F238E27FC236}">
                <a16:creationId xmlns:a16="http://schemas.microsoft.com/office/drawing/2014/main" id="{A87AD5C0-2587-C733-3178-B2CF88E968D4}"/>
              </a:ext>
            </a:extLst>
          </p:cNvPr>
          <p:cNvSpPr/>
          <p:nvPr userDrawn="1"/>
        </p:nvSpPr>
        <p:spPr>
          <a:xfrm>
            <a:off x="5393319" y="1366443"/>
            <a:ext cx="687087" cy="699387"/>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
        <p:nvSpPr>
          <p:cNvPr id="22" name="Right Triangle 11">
            <a:extLst>
              <a:ext uri="{FF2B5EF4-FFF2-40B4-BE49-F238E27FC236}">
                <a16:creationId xmlns:a16="http://schemas.microsoft.com/office/drawing/2014/main" id="{E7F08B68-0084-3578-03D7-7EE4FEF01C0E}"/>
              </a:ext>
            </a:extLst>
          </p:cNvPr>
          <p:cNvSpPr/>
          <p:nvPr userDrawn="1"/>
        </p:nvSpPr>
        <p:spPr>
          <a:xfrm rot="5400000">
            <a:off x="348935" y="1255182"/>
            <a:ext cx="687087" cy="699387"/>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
        <p:nvSpPr>
          <p:cNvPr id="23" name="Right Triangle 12">
            <a:extLst>
              <a:ext uri="{FF2B5EF4-FFF2-40B4-BE49-F238E27FC236}">
                <a16:creationId xmlns:a16="http://schemas.microsoft.com/office/drawing/2014/main" id="{21AA606A-40B1-BE7E-2E54-F2EDD97A5DC5}"/>
              </a:ext>
            </a:extLst>
          </p:cNvPr>
          <p:cNvSpPr/>
          <p:nvPr userDrawn="1"/>
        </p:nvSpPr>
        <p:spPr>
          <a:xfrm rot="5400000">
            <a:off x="6852462" y="379065"/>
            <a:ext cx="687087" cy="699387"/>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
        <p:nvSpPr>
          <p:cNvPr id="24" name="Right Triangle 13">
            <a:extLst>
              <a:ext uri="{FF2B5EF4-FFF2-40B4-BE49-F238E27FC236}">
                <a16:creationId xmlns:a16="http://schemas.microsoft.com/office/drawing/2014/main" id="{05665FDD-39C3-3659-9FA9-4FB61422580F}"/>
              </a:ext>
            </a:extLst>
          </p:cNvPr>
          <p:cNvSpPr/>
          <p:nvPr userDrawn="1"/>
        </p:nvSpPr>
        <p:spPr>
          <a:xfrm rot="16200000">
            <a:off x="8581977" y="5658088"/>
            <a:ext cx="687087" cy="699387"/>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
        <p:nvSpPr>
          <p:cNvPr id="25" name="Right Triangle 10">
            <a:extLst>
              <a:ext uri="{FF2B5EF4-FFF2-40B4-BE49-F238E27FC236}">
                <a16:creationId xmlns:a16="http://schemas.microsoft.com/office/drawing/2014/main" id="{ED2D4031-1E5E-C7A9-E849-81582633CD9B}"/>
              </a:ext>
            </a:extLst>
          </p:cNvPr>
          <p:cNvSpPr/>
          <p:nvPr userDrawn="1"/>
        </p:nvSpPr>
        <p:spPr>
          <a:xfrm>
            <a:off x="11149829" y="229258"/>
            <a:ext cx="687087" cy="699387"/>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Tree>
    <p:extLst>
      <p:ext uri="{BB962C8B-B14F-4D97-AF65-F5344CB8AC3E}">
        <p14:creationId xmlns:p14="http://schemas.microsoft.com/office/powerpoint/2010/main" val="3397177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image" Target="../media/image4.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Titelplatzhalter 11">
            <a:extLst>
              <a:ext uri="{FF2B5EF4-FFF2-40B4-BE49-F238E27FC236}">
                <a16:creationId xmlns:a16="http://schemas.microsoft.com/office/drawing/2014/main" id="{AEACF003-A908-AAF5-0B0A-249E2C51C176}"/>
              </a:ext>
            </a:extLst>
          </p:cNvPr>
          <p:cNvSpPr>
            <a:spLocks noGrp="1"/>
          </p:cNvSpPr>
          <p:nvPr>
            <p:ph type="title"/>
          </p:nvPr>
        </p:nvSpPr>
        <p:spPr>
          <a:xfrm>
            <a:off x="287999" y="1268977"/>
            <a:ext cx="7208175" cy="504000"/>
          </a:xfrm>
          <a:prstGeom prst="rect">
            <a:avLst/>
          </a:prstGeom>
        </p:spPr>
        <p:txBody>
          <a:bodyPr vert="horz" lIns="0" tIns="0" rIns="0" bIns="0" rtlCol="0" anchor="t">
            <a:noAutofit/>
          </a:bodyPr>
          <a:lstStyle/>
          <a:p>
            <a:r>
              <a:rPr lang="en-US"/>
              <a:t>text </a:t>
            </a:r>
            <a:r>
              <a:rPr lang="en-US" err="1"/>
              <a:t>bearbeiten</a:t>
            </a:r>
            <a:endParaRPr lang="de-DE"/>
          </a:p>
        </p:txBody>
      </p:sp>
      <p:sp>
        <p:nvSpPr>
          <p:cNvPr id="13" name="Textplatzhalter 12">
            <a:extLst>
              <a:ext uri="{FF2B5EF4-FFF2-40B4-BE49-F238E27FC236}">
                <a16:creationId xmlns:a16="http://schemas.microsoft.com/office/drawing/2014/main" id="{29B61289-0894-F309-AD1E-3BD563695F40}"/>
              </a:ext>
            </a:extLst>
          </p:cNvPr>
          <p:cNvSpPr>
            <a:spLocks noGrp="1"/>
          </p:cNvSpPr>
          <p:nvPr>
            <p:ph type="body" idx="1"/>
          </p:nvPr>
        </p:nvSpPr>
        <p:spPr>
          <a:xfrm>
            <a:off x="288000" y="1799999"/>
            <a:ext cx="11603963" cy="45912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3" name="Grafik 2">
            <a:extLst>
              <a:ext uri="{FF2B5EF4-FFF2-40B4-BE49-F238E27FC236}">
                <a16:creationId xmlns:a16="http://schemas.microsoft.com/office/drawing/2014/main" id="{2B66B7F0-382A-6EEE-7299-98BDC79ADEB1}"/>
              </a:ext>
            </a:extLst>
          </p:cNvPr>
          <p:cNvPicPr>
            <a:picLocks noChangeAspect="1"/>
          </p:cNvPicPr>
          <p:nvPr userDrawn="1"/>
        </p:nvPicPr>
        <p:blipFill>
          <a:blip r:embed="rId49">
            <a:extLst>
              <a:ext uri="{28A0092B-C50C-407E-A947-70E740481C1C}">
                <a14:useLocalDpi xmlns:a14="http://schemas.microsoft.com/office/drawing/2010/main"/>
              </a:ext>
              <a:ext uri="{96DAC541-7B7A-43D3-8B79-37D633B846F1}">
                <asvg:svgBlip xmlns:asvg="http://schemas.microsoft.com/office/drawing/2016/SVG/main" r:embed="rId50"/>
              </a:ext>
            </a:extLst>
          </a:blip>
          <a:stretch>
            <a:fillRect/>
          </a:stretch>
        </p:blipFill>
        <p:spPr>
          <a:xfrm>
            <a:off x="43425" y="0"/>
            <a:ext cx="2397178" cy="720000"/>
          </a:xfrm>
          <a:prstGeom prst="rect">
            <a:avLst/>
          </a:prstGeom>
        </p:spPr>
      </p:pic>
      <p:sp>
        <p:nvSpPr>
          <p:cNvPr id="8" name="Holder 6">
            <a:extLst>
              <a:ext uri="{FF2B5EF4-FFF2-40B4-BE49-F238E27FC236}">
                <a16:creationId xmlns:a16="http://schemas.microsoft.com/office/drawing/2014/main" id="{D9106D70-5C92-BDEC-92F5-5B475FD482CF}"/>
              </a:ext>
            </a:extLst>
          </p:cNvPr>
          <p:cNvSpPr>
            <a:spLocks noGrp="1"/>
          </p:cNvSpPr>
          <p:nvPr>
            <p:ph type="sldNum" sz="quarter" idx="4"/>
          </p:nvPr>
        </p:nvSpPr>
        <p:spPr>
          <a:xfrm>
            <a:off x="287999" y="6598800"/>
            <a:ext cx="445424" cy="153888"/>
          </a:xfrm>
          <a:prstGeom prst="rect">
            <a:avLst/>
          </a:prstGeom>
        </p:spPr>
        <p:txBody>
          <a:bodyPr wrap="square" lIns="0" tIns="0" rIns="0" bIns="0">
            <a:spAutoFit/>
          </a:bodyPr>
          <a:lstStyle>
            <a:lvl1pPr marL="171450" indent="-171450" algn="l">
              <a:buFontTx/>
              <a:buBlip>
                <a:blip r:embed="rId51"/>
              </a:buBlip>
              <a:defRPr sz="1000">
                <a:solidFill>
                  <a:schemeClr val="tx1"/>
                </a:solidFill>
                <a:latin typeface="+mj-lt"/>
              </a:defRPr>
            </a:lvl1pPr>
          </a:lstStyle>
          <a:p>
            <a:pPr marL="179388" indent="-179388"/>
            <a:fld id="{B6F15528-21DE-4FAA-801E-634DDDAF4B2B}" type="slidenum">
              <a:rPr lang="de-DE" smtClean="0"/>
              <a:pPr marL="179388" indent="-179388"/>
              <a:t>‹Nr.›</a:t>
            </a:fld>
            <a:endParaRPr lang="de-DE"/>
          </a:p>
        </p:txBody>
      </p:sp>
      <p:sp>
        <p:nvSpPr>
          <p:cNvPr id="9" name="Fußzeilenplatzhalter 1">
            <a:extLst>
              <a:ext uri="{FF2B5EF4-FFF2-40B4-BE49-F238E27FC236}">
                <a16:creationId xmlns:a16="http://schemas.microsoft.com/office/drawing/2014/main" id="{C9A6FDC8-6321-934C-3AE7-F1A7C3124C93}"/>
              </a:ext>
            </a:extLst>
          </p:cNvPr>
          <p:cNvSpPr>
            <a:spLocks noGrp="1"/>
          </p:cNvSpPr>
          <p:nvPr>
            <p:ph type="ftr" sz="quarter" idx="3"/>
          </p:nvPr>
        </p:nvSpPr>
        <p:spPr>
          <a:xfrm>
            <a:off x="2127854" y="6597134"/>
            <a:ext cx="3132000" cy="153888"/>
          </a:xfrm>
          <a:prstGeom prst="rect">
            <a:avLst/>
          </a:prstGeom>
        </p:spPr>
        <p:txBody>
          <a:bodyPr lIns="0" tIns="0" rIns="0" bIns="0" anchor="ctr"/>
          <a:lstStyle>
            <a:lvl1pPr>
              <a:defRPr lang="en-US" sz="1000" dirty="0">
                <a:solidFill>
                  <a:schemeClr val="tx1"/>
                </a:solidFill>
                <a:latin typeface="+mj-lt"/>
              </a:defRPr>
            </a:lvl1pPr>
          </a:lstStyle>
          <a:p>
            <a:r>
              <a:rPr lang="de-DE"/>
              <a:t>|  Author  |  Title of Presentation</a:t>
            </a:r>
          </a:p>
        </p:txBody>
      </p:sp>
      <p:cxnSp>
        <p:nvCxnSpPr>
          <p:cNvPr id="4" name="Gerader Verbinder 3">
            <a:extLst>
              <a:ext uri="{FF2B5EF4-FFF2-40B4-BE49-F238E27FC236}">
                <a16:creationId xmlns:a16="http://schemas.microsoft.com/office/drawing/2014/main" id="{E372A01F-B717-5C77-9312-C48337133EAE}"/>
              </a:ext>
            </a:extLst>
          </p:cNvPr>
          <p:cNvCxnSpPr>
            <a:cxnSpLocks/>
          </p:cNvCxnSpPr>
          <p:nvPr userDrawn="1"/>
        </p:nvCxnSpPr>
        <p:spPr>
          <a:xfrm flipV="1">
            <a:off x="11893125" y="7011888"/>
            <a:ext cx="0" cy="324000"/>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6" name="Gerader Verbinder 15">
            <a:extLst>
              <a:ext uri="{FF2B5EF4-FFF2-40B4-BE49-F238E27FC236}">
                <a16:creationId xmlns:a16="http://schemas.microsoft.com/office/drawing/2014/main" id="{5F47A284-2C52-0555-5460-53C3363B2614}"/>
              </a:ext>
            </a:extLst>
          </p:cNvPr>
          <p:cNvCxnSpPr>
            <a:cxnSpLocks/>
          </p:cNvCxnSpPr>
          <p:nvPr userDrawn="1"/>
        </p:nvCxnSpPr>
        <p:spPr>
          <a:xfrm flipV="1">
            <a:off x="296475" y="7011888"/>
            <a:ext cx="0" cy="324000"/>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7" name="Gerader Verbinder 16">
            <a:extLst>
              <a:ext uri="{FF2B5EF4-FFF2-40B4-BE49-F238E27FC236}">
                <a16:creationId xmlns:a16="http://schemas.microsoft.com/office/drawing/2014/main" id="{EEA03BA9-9DE3-7574-3917-81DD5327C1E7}"/>
              </a:ext>
            </a:extLst>
          </p:cNvPr>
          <p:cNvCxnSpPr>
            <a:cxnSpLocks/>
          </p:cNvCxnSpPr>
          <p:nvPr userDrawn="1"/>
        </p:nvCxnSpPr>
        <p:spPr>
          <a:xfrm>
            <a:off x="11893125" y="-495039"/>
            <a:ext cx="0" cy="324000"/>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9" name="Gerader Verbinder 18">
            <a:extLst>
              <a:ext uri="{FF2B5EF4-FFF2-40B4-BE49-F238E27FC236}">
                <a16:creationId xmlns:a16="http://schemas.microsoft.com/office/drawing/2014/main" id="{78FB6ACA-267B-F3D7-ED04-501BD1176E8B}"/>
              </a:ext>
            </a:extLst>
          </p:cNvPr>
          <p:cNvCxnSpPr>
            <a:cxnSpLocks/>
          </p:cNvCxnSpPr>
          <p:nvPr userDrawn="1"/>
        </p:nvCxnSpPr>
        <p:spPr>
          <a:xfrm rot="5400000">
            <a:off x="12856508" y="5899756"/>
            <a:ext cx="0" cy="990012"/>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0" name="Gerader Verbinder 19">
            <a:extLst>
              <a:ext uri="{FF2B5EF4-FFF2-40B4-BE49-F238E27FC236}">
                <a16:creationId xmlns:a16="http://schemas.microsoft.com/office/drawing/2014/main" id="{B32F2547-3F0E-78BE-4574-5713ACAF615D}"/>
              </a:ext>
            </a:extLst>
          </p:cNvPr>
          <p:cNvCxnSpPr>
            <a:cxnSpLocks/>
          </p:cNvCxnSpPr>
          <p:nvPr userDrawn="1"/>
        </p:nvCxnSpPr>
        <p:spPr>
          <a:xfrm>
            <a:off x="296475" y="-495039"/>
            <a:ext cx="0" cy="324000"/>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1" name="Gerader Verbinder 20">
            <a:extLst>
              <a:ext uri="{FF2B5EF4-FFF2-40B4-BE49-F238E27FC236}">
                <a16:creationId xmlns:a16="http://schemas.microsoft.com/office/drawing/2014/main" id="{B7B3FA46-9B63-006B-A05E-000E3D47ACE1}"/>
              </a:ext>
            </a:extLst>
          </p:cNvPr>
          <p:cNvCxnSpPr>
            <a:cxnSpLocks/>
          </p:cNvCxnSpPr>
          <p:nvPr userDrawn="1"/>
        </p:nvCxnSpPr>
        <p:spPr>
          <a:xfrm rot="16200000">
            <a:off x="-624361" y="1305524"/>
            <a:ext cx="0" cy="990012"/>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2" name="Gerader Verbinder 21">
            <a:extLst>
              <a:ext uri="{FF2B5EF4-FFF2-40B4-BE49-F238E27FC236}">
                <a16:creationId xmlns:a16="http://schemas.microsoft.com/office/drawing/2014/main" id="{E04FB92B-D1CE-0F10-BF8D-6CE210C5D960}"/>
              </a:ext>
            </a:extLst>
          </p:cNvPr>
          <p:cNvCxnSpPr>
            <a:cxnSpLocks/>
          </p:cNvCxnSpPr>
          <p:nvPr userDrawn="1"/>
        </p:nvCxnSpPr>
        <p:spPr>
          <a:xfrm rot="5400000">
            <a:off x="12856508" y="1306454"/>
            <a:ext cx="0" cy="990012"/>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 name="Gerader Verbinder 1">
            <a:extLst>
              <a:ext uri="{FF2B5EF4-FFF2-40B4-BE49-F238E27FC236}">
                <a16:creationId xmlns:a16="http://schemas.microsoft.com/office/drawing/2014/main" id="{11FFFA37-DFE1-781A-DE22-5662CBE76551}"/>
              </a:ext>
            </a:extLst>
          </p:cNvPr>
          <p:cNvCxnSpPr>
            <a:cxnSpLocks/>
          </p:cNvCxnSpPr>
          <p:nvPr userDrawn="1"/>
        </p:nvCxnSpPr>
        <p:spPr>
          <a:xfrm rot="16200000">
            <a:off x="-624361" y="-252000"/>
            <a:ext cx="0" cy="990012"/>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5" name="Gerader Verbinder 4">
            <a:extLst>
              <a:ext uri="{FF2B5EF4-FFF2-40B4-BE49-F238E27FC236}">
                <a16:creationId xmlns:a16="http://schemas.microsoft.com/office/drawing/2014/main" id="{24A15A4E-B32F-1BB7-1AF4-A67E41FB24F5}"/>
              </a:ext>
            </a:extLst>
          </p:cNvPr>
          <p:cNvCxnSpPr>
            <a:cxnSpLocks/>
          </p:cNvCxnSpPr>
          <p:nvPr userDrawn="1"/>
        </p:nvCxnSpPr>
        <p:spPr>
          <a:xfrm rot="5400000">
            <a:off x="12856508" y="-252001"/>
            <a:ext cx="0" cy="990012"/>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sp>
        <p:nvSpPr>
          <p:cNvPr id="6" name="Datumsplatzhalter 5">
            <a:extLst>
              <a:ext uri="{FF2B5EF4-FFF2-40B4-BE49-F238E27FC236}">
                <a16:creationId xmlns:a16="http://schemas.microsoft.com/office/drawing/2014/main" id="{A32D17D0-447E-BAC1-9D26-E763F845C82D}"/>
              </a:ext>
            </a:extLst>
          </p:cNvPr>
          <p:cNvSpPr>
            <a:spLocks noGrp="1"/>
          </p:cNvSpPr>
          <p:nvPr>
            <p:ph type="dt" sz="half" idx="2"/>
          </p:nvPr>
        </p:nvSpPr>
        <p:spPr>
          <a:xfrm>
            <a:off x="748324" y="6597134"/>
            <a:ext cx="1332000" cy="154800"/>
          </a:xfrm>
          <a:prstGeom prst="rect">
            <a:avLst/>
          </a:prstGeom>
        </p:spPr>
        <p:txBody>
          <a:bodyPr vert="horz" lIns="0" tIns="0" rIns="0" bIns="0" rtlCol="0" anchor="ctr"/>
          <a:lstStyle>
            <a:lvl1pPr algn="l">
              <a:defRPr sz="1000">
                <a:solidFill>
                  <a:schemeClr val="tx1"/>
                </a:solidFill>
              </a:defRPr>
            </a:lvl1pPr>
          </a:lstStyle>
          <a:p>
            <a:r>
              <a:rPr lang="de-DE"/>
              <a:t>|  </a:t>
            </a:r>
            <a:fld id="{6854F089-F285-489B-935B-B8B02FE10433}" type="datetime4">
              <a:rPr lang="de-DE" smtClean="0"/>
              <a:t>12. März 2025</a:t>
            </a:fld>
            <a:endParaRPr lang="de-DE"/>
          </a:p>
        </p:txBody>
      </p:sp>
      <p:cxnSp>
        <p:nvCxnSpPr>
          <p:cNvPr id="10" name="Gerader Verbinder 9">
            <a:extLst>
              <a:ext uri="{FF2B5EF4-FFF2-40B4-BE49-F238E27FC236}">
                <a16:creationId xmlns:a16="http://schemas.microsoft.com/office/drawing/2014/main" id="{BF61ADD8-C11B-3896-926B-ABB1557A1FEF}"/>
              </a:ext>
            </a:extLst>
          </p:cNvPr>
          <p:cNvCxnSpPr>
            <a:cxnSpLocks/>
          </p:cNvCxnSpPr>
          <p:nvPr userDrawn="1"/>
        </p:nvCxnSpPr>
        <p:spPr>
          <a:xfrm rot="16200000">
            <a:off x="-624361" y="5899756"/>
            <a:ext cx="0" cy="990012"/>
          </a:xfrm>
          <a:prstGeom prst="line">
            <a:avLst/>
          </a:prstGeom>
          <a:ln>
            <a:tailEnd type="triangle"/>
          </a:ln>
        </p:spPr>
        <p:style>
          <a:lnRef idx="1">
            <a:schemeClr val="accent6"/>
          </a:lnRef>
          <a:fillRef idx="0">
            <a:schemeClr val="accent6"/>
          </a:fillRef>
          <a:effectRef idx="0">
            <a:schemeClr val="accent6"/>
          </a:effectRef>
          <a:fontRef idx="minor">
            <a:schemeClr val="tx1"/>
          </a:fontRef>
        </p:style>
      </p:cxnSp>
    </p:spTree>
  </p:cSld>
  <p:clrMap bg1="lt1" tx1="dk1" bg2="lt2" tx2="dk2" accent1="accent1" accent2="accent2" accent3="accent3" accent4="accent4" accent5="accent5" accent6="accent6" hlink="hlink" folHlink="folHlink"/>
  <p:sldLayoutIdLst>
    <p:sldLayoutId id="2147483681" r:id="rId1"/>
    <p:sldLayoutId id="2147483684" r:id="rId2"/>
    <p:sldLayoutId id="2147483683" r:id="rId3"/>
    <p:sldLayoutId id="2147483690" r:id="rId4"/>
    <p:sldLayoutId id="2147483700" r:id="rId5"/>
    <p:sldLayoutId id="2147483667" r:id="rId6"/>
    <p:sldLayoutId id="2147483661" r:id="rId7"/>
    <p:sldLayoutId id="2147483676" r:id="rId8"/>
    <p:sldLayoutId id="2147483680" r:id="rId9"/>
    <p:sldLayoutId id="2147483695" r:id="rId10"/>
    <p:sldLayoutId id="2147483696" r:id="rId11"/>
    <p:sldLayoutId id="2147483697" r:id="rId12"/>
    <p:sldLayoutId id="2147483740" r:id="rId13"/>
    <p:sldLayoutId id="2147483739" r:id="rId14"/>
    <p:sldLayoutId id="2147483714" r:id="rId15"/>
    <p:sldLayoutId id="2147483668"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43" r:id="rId25"/>
    <p:sldLayoutId id="2147483744" r:id="rId26"/>
    <p:sldLayoutId id="2147483723" r:id="rId27"/>
    <p:sldLayoutId id="2147483724" r:id="rId28"/>
    <p:sldLayoutId id="2147483725" r:id="rId29"/>
    <p:sldLayoutId id="2147483726" r:id="rId30"/>
    <p:sldLayoutId id="2147483727" r:id="rId31"/>
    <p:sldLayoutId id="2147483728" r:id="rId32"/>
    <p:sldLayoutId id="2147483732" r:id="rId33"/>
    <p:sldLayoutId id="2147483733" r:id="rId34"/>
    <p:sldLayoutId id="2147483742" r:id="rId35"/>
    <p:sldLayoutId id="2147483741" r:id="rId36"/>
    <p:sldLayoutId id="2147483734" r:id="rId37"/>
    <p:sldLayoutId id="2147483735" r:id="rId38"/>
    <p:sldLayoutId id="2147483729" r:id="rId39"/>
    <p:sldLayoutId id="2147483731" r:id="rId40"/>
    <p:sldLayoutId id="2147483699" r:id="rId41"/>
    <p:sldLayoutId id="2147483736" r:id="rId42"/>
    <p:sldLayoutId id="2147483737" r:id="rId43"/>
    <p:sldLayoutId id="2147483747" r:id="rId44"/>
    <p:sldLayoutId id="2147483691" r:id="rId45"/>
    <p:sldLayoutId id="2147483685" r:id="rId46"/>
    <p:sldLayoutId id="2147483748" r:id="rId47"/>
  </p:sldLayoutIdLst>
  <p:hf hdr="0" ftr="0"/>
  <p:txStyles>
    <p:titleStyle>
      <a:lvl1pPr eaLnBrk="1" hangingPunct="1">
        <a:lnSpc>
          <a:spcPct val="80000"/>
        </a:lnSpc>
        <a:defRPr sz="2800" cap="all" baseline="0">
          <a:solidFill>
            <a:schemeClr val="tx1"/>
          </a:solidFill>
          <a:latin typeface="+mj-lt"/>
          <a:ea typeface="+mj-ea"/>
          <a:cs typeface="+mj-cs"/>
        </a:defRPr>
      </a:lvl1pPr>
    </p:titleStyle>
    <p:bodyStyle>
      <a:lvl1pPr marL="0" indent="0" eaLnBrk="1" hangingPunct="1">
        <a:lnSpc>
          <a:spcPct val="120000"/>
        </a:lnSpc>
        <a:buFont typeface="Arial" panose="020B0604020202020204" pitchFamily="34" charset="0"/>
        <a:buNone/>
        <a:defRPr sz="1800" b="0">
          <a:solidFill>
            <a:srgbClr val="000000"/>
          </a:solidFill>
          <a:latin typeface="+mn-lt"/>
          <a:ea typeface="+mn-ea"/>
          <a:cs typeface="+mn-cs"/>
        </a:defRPr>
      </a:lvl1pPr>
      <a:lvl2pPr marL="180975" indent="-180975" eaLnBrk="1" hangingPunct="1">
        <a:lnSpc>
          <a:spcPct val="120000"/>
        </a:lnSpc>
        <a:buFontTx/>
        <a:buBlip>
          <a:blip r:embed="rId52"/>
        </a:buBlip>
        <a:defRPr sz="1800">
          <a:solidFill>
            <a:srgbClr val="000000"/>
          </a:solidFill>
          <a:latin typeface="+mn-lt"/>
          <a:ea typeface="+mn-ea"/>
          <a:cs typeface="+mn-cs"/>
        </a:defRPr>
      </a:lvl2pPr>
      <a:lvl3pPr marL="358775" indent="-177800" eaLnBrk="1" hangingPunct="1">
        <a:lnSpc>
          <a:spcPct val="120000"/>
        </a:lnSpc>
        <a:buClr>
          <a:schemeClr val="bg2"/>
        </a:buClr>
        <a:buFontTx/>
        <a:buBlip>
          <a:blip r:embed="rId52"/>
        </a:buBlip>
        <a:defRPr sz="1600">
          <a:solidFill>
            <a:srgbClr val="000000"/>
          </a:solidFill>
          <a:latin typeface="+mn-lt"/>
          <a:ea typeface="+mn-ea"/>
          <a:cs typeface="+mn-cs"/>
        </a:defRPr>
      </a:lvl3pPr>
      <a:lvl4pPr marL="539750" indent="-180975" eaLnBrk="1" hangingPunct="1">
        <a:lnSpc>
          <a:spcPct val="120000"/>
        </a:lnSpc>
        <a:buClr>
          <a:schemeClr val="bg2"/>
        </a:buClr>
        <a:buFontTx/>
        <a:buBlip>
          <a:blip r:embed="rId52"/>
        </a:buBlip>
        <a:defRPr sz="1400">
          <a:solidFill>
            <a:srgbClr val="000000"/>
          </a:solidFill>
          <a:latin typeface="+mn-lt"/>
          <a:ea typeface="+mn-ea"/>
          <a:cs typeface="+mn-cs"/>
        </a:defRPr>
      </a:lvl4pPr>
      <a:lvl5pPr marL="717550" indent="-171450" eaLnBrk="1" hangingPunct="1">
        <a:lnSpc>
          <a:spcPct val="120000"/>
        </a:lnSpc>
        <a:buClr>
          <a:schemeClr val="bg2"/>
        </a:buClr>
        <a:buFontTx/>
        <a:buBlip>
          <a:blip r:embed="rId52"/>
        </a:buBlip>
        <a:defRPr sz="1400">
          <a:solidFill>
            <a:srgbClr val="000000"/>
          </a:solidFill>
          <a:latin typeface="+mn-lt"/>
          <a:ea typeface="+mn-ea"/>
          <a:cs typeface="+mn-cs"/>
        </a:defRPr>
      </a:lvl5pPr>
      <a:lvl6pPr marL="1386250" eaLnBrk="1" hangingPunct="1">
        <a:defRPr>
          <a:latin typeface="+mn-lt"/>
          <a:ea typeface="+mn-ea"/>
          <a:cs typeface="+mn-cs"/>
        </a:defRPr>
      </a:lvl6pPr>
      <a:lvl7pPr marL="1663500" eaLnBrk="1" hangingPunct="1">
        <a:defRPr>
          <a:latin typeface="+mn-lt"/>
          <a:ea typeface="+mn-ea"/>
          <a:cs typeface="+mn-cs"/>
        </a:defRPr>
      </a:lvl7pPr>
      <a:lvl8pPr marL="1940750" eaLnBrk="1" hangingPunct="1">
        <a:defRPr>
          <a:latin typeface="+mn-lt"/>
          <a:ea typeface="+mn-ea"/>
          <a:cs typeface="+mn-cs"/>
        </a:defRPr>
      </a:lvl8pPr>
      <a:lvl9pPr marL="2218001" eaLnBrk="1" hangingPunct="1">
        <a:defRPr>
          <a:latin typeface="+mn-lt"/>
          <a:ea typeface="+mn-ea"/>
          <a:cs typeface="+mn-cs"/>
        </a:defRPr>
      </a:lvl9pPr>
    </p:bodyStyle>
    <p:otherStyle>
      <a:lvl1pPr marL="0" eaLnBrk="1" hangingPunct="1">
        <a:defRPr>
          <a:latin typeface="+mn-lt"/>
          <a:ea typeface="+mn-ea"/>
          <a:cs typeface="+mn-cs"/>
        </a:defRPr>
      </a:lvl1pPr>
      <a:lvl2pPr marL="277250" eaLnBrk="1" hangingPunct="1">
        <a:defRPr>
          <a:latin typeface="+mn-lt"/>
          <a:ea typeface="+mn-ea"/>
          <a:cs typeface="+mn-cs"/>
        </a:defRPr>
      </a:lvl2pPr>
      <a:lvl3pPr marL="554500" eaLnBrk="1" hangingPunct="1">
        <a:defRPr>
          <a:latin typeface="+mn-lt"/>
          <a:ea typeface="+mn-ea"/>
          <a:cs typeface="+mn-cs"/>
        </a:defRPr>
      </a:lvl3pPr>
      <a:lvl4pPr marL="831750" eaLnBrk="1" hangingPunct="1">
        <a:defRPr>
          <a:latin typeface="+mn-lt"/>
          <a:ea typeface="+mn-ea"/>
          <a:cs typeface="+mn-cs"/>
        </a:defRPr>
      </a:lvl4pPr>
      <a:lvl5pPr marL="1109000" eaLnBrk="1" hangingPunct="1">
        <a:defRPr>
          <a:latin typeface="+mn-lt"/>
          <a:ea typeface="+mn-ea"/>
          <a:cs typeface="+mn-cs"/>
        </a:defRPr>
      </a:lvl5pPr>
      <a:lvl6pPr marL="1386250" eaLnBrk="1" hangingPunct="1">
        <a:defRPr>
          <a:latin typeface="+mn-lt"/>
          <a:ea typeface="+mn-ea"/>
          <a:cs typeface="+mn-cs"/>
        </a:defRPr>
      </a:lvl6pPr>
      <a:lvl7pPr marL="1663500" eaLnBrk="1" hangingPunct="1">
        <a:defRPr>
          <a:latin typeface="+mn-lt"/>
          <a:ea typeface="+mn-ea"/>
          <a:cs typeface="+mn-cs"/>
        </a:defRPr>
      </a:lvl7pPr>
      <a:lvl8pPr marL="1940750" eaLnBrk="1" hangingPunct="1">
        <a:defRPr>
          <a:latin typeface="+mn-lt"/>
          <a:ea typeface="+mn-ea"/>
          <a:cs typeface="+mn-cs"/>
        </a:defRPr>
      </a:lvl8pPr>
      <a:lvl9pPr marL="2218001" eaLnBrk="1" hangingPunct="1">
        <a:defRPr>
          <a:latin typeface="+mn-lt"/>
          <a:ea typeface="+mn-ea"/>
          <a:cs typeface="+mn-cs"/>
        </a:defRPr>
      </a:lvl9pPr>
    </p:otherStyle>
  </p:txStyles>
  <p:extLst>
    <p:ext uri="{27BBF7A9-308A-43DC-89C8-2F10F3537804}">
      <p15:sldGuideLst xmlns:p15="http://schemas.microsoft.com/office/powerpoint/2012/main">
        <p15:guide id="1" orient="horz" pos="150" userDrawn="1">
          <p15:clr>
            <a:srgbClr val="F26B43"/>
          </p15:clr>
        </p15:guide>
        <p15:guide id="2" pos="180" userDrawn="1">
          <p15:clr>
            <a:srgbClr val="F26B43"/>
          </p15:clr>
        </p15:guide>
        <p15:guide id="3" orient="horz" pos="4026" userDrawn="1">
          <p15:clr>
            <a:srgbClr val="F26B43"/>
          </p15:clr>
        </p15:guide>
        <p15:guide id="4" pos="7491" userDrawn="1">
          <p15:clr>
            <a:srgbClr val="F26B43"/>
          </p15:clr>
        </p15:guide>
        <p15:guide id="5" orient="horz" pos="113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9" Type="http://schemas.openxmlformats.org/officeDocument/2006/relationships/image" Target="../media/image37.png"/></Relationships>
</file>

<file path=ppt/slides/_rels/slide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4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4.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notesSlide" Target="../notesSlides/notesSlide8.xml"/><Relationship Id="rId1" Type="http://schemas.openxmlformats.org/officeDocument/2006/relationships/slideLayout" Target="../slideLayouts/slideLayout4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56.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42.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57.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A95F9-C7CD-9206-2301-9F32DD8D7A0A}"/>
              </a:ext>
            </a:extLst>
          </p:cNvPr>
          <p:cNvSpPr>
            <a:spLocks noGrp="1"/>
          </p:cNvSpPr>
          <p:nvPr>
            <p:ph type="ctrTitle"/>
          </p:nvPr>
        </p:nvSpPr>
        <p:spPr>
          <a:xfrm>
            <a:off x="342785" y="1278466"/>
            <a:ext cx="5481943" cy="3476413"/>
          </a:xfrm>
        </p:spPr>
        <p:txBody>
          <a:bodyPr/>
          <a:lstStyle/>
          <a:p>
            <a:r>
              <a:rPr lang="de-DE" b="1" err="1"/>
              <a:t>PrEDICTING</a:t>
            </a:r>
            <a:r>
              <a:rPr lang="de-DE" b="1"/>
              <a:t> HIRING</a:t>
            </a:r>
            <a:br>
              <a:rPr lang="de-DE"/>
            </a:br>
            <a:br>
              <a:rPr lang="de-DE" sz="1800"/>
            </a:br>
            <a:endParaRPr lang="de-DE"/>
          </a:p>
        </p:txBody>
      </p:sp>
      <p:sp>
        <p:nvSpPr>
          <p:cNvPr id="3" name="Untertitel 2">
            <a:extLst>
              <a:ext uri="{FF2B5EF4-FFF2-40B4-BE49-F238E27FC236}">
                <a16:creationId xmlns:a16="http://schemas.microsoft.com/office/drawing/2014/main" id="{858A0FD1-AEFA-D72D-F880-0A40834311AD}"/>
              </a:ext>
            </a:extLst>
          </p:cNvPr>
          <p:cNvSpPr>
            <a:spLocks noGrp="1"/>
          </p:cNvSpPr>
          <p:nvPr>
            <p:ph type="subTitle" idx="1"/>
          </p:nvPr>
        </p:nvSpPr>
        <p:spPr>
          <a:xfrm>
            <a:off x="342785" y="4489185"/>
            <a:ext cx="4901445" cy="881861"/>
          </a:xfrm>
        </p:spPr>
        <p:txBody>
          <a:bodyPr/>
          <a:lstStyle/>
          <a:p>
            <a:r>
              <a:rPr lang="en-US" sz="1800" b="1">
                <a:solidFill>
                  <a:schemeClr val="bg2"/>
                </a:solidFill>
              </a:rPr>
              <a:t>Paola Tonini </a:t>
            </a:r>
          </a:p>
          <a:p>
            <a:endParaRPr lang="en-US" sz="1800" b="1"/>
          </a:p>
          <a:p>
            <a:endParaRPr lang="en-US" sz="1800" b="1"/>
          </a:p>
          <a:p>
            <a:r>
              <a:rPr lang="en-US" sz="1800" b="1"/>
              <a:t>HR Talent and Leader Summit</a:t>
            </a:r>
            <a:r>
              <a:rPr lang="de-DE" sz="1800"/>
              <a:t> </a:t>
            </a:r>
          </a:p>
        </p:txBody>
      </p:sp>
    </p:spTree>
    <p:extLst>
      <p:ext uri="{BB962C8B-B14F-4D97-AF65-F5344CB8AC3E}">
        <p14:creationId xmlns:p14="http://schemas.microsoft.com/office/powerpoint/2010/main" val="3439180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1551FE7D-B93C-23D5-FEC3-01DFC165B2D8}"/>
              </a:ext>
            </a:extLst>
          </p:cNvPr>
          <p:cNvGrpSpPr/>
          <p:nvPr/>
        </p:nvGrpSpPr>
        <p:grpSpPr>
          <a:xfrm>
            <a:off x="1141179" y="2446562"/>
            <a:ext cx="4199467" cy="3246878"/>
            <a:chOff x="3332309" y="1858525"/>
            <a:chExt cx="5527382" cy="4190164"/>
          </a:xfrm>
        </p:grpSpPr>
        <p:grpSp>
          <p:nvGrpSpPr>
            <p:cNvPr id="14" name="Gruppieren 13">
              <a:extLst>
                <a:ext uri="{FF2B5EF4-FFF2-40B4-BE49-F238E27FC236}">
                  <a16:creationId xmlns:a16="http://schemas.microsoft.com/office/drawing/2014/main" id="{19202D3A-A152-D82D-17F8-5AC178381B1D}"/>
                </a:ext>
              </a:extLst>
            </p:cNvPr>
            <p:cNvGrpSpPr/>
            <p:nvPr/>
          </p:nvGrpSpPr>
          <p:grpSpPr>
            <a:xfrm>
              <a:off x="3332309" y="1858525"/>
              <a:ext cx="5527382" cy="4190164"/>
              <a:chOff x="3332309" y="1858525"/>
              <a:chExt cx="5527382" cy="4190164"/>
            </a:xfrm>
          </p:grpSpPr>
          <p:sp>
            <p:nvSpPr>
              <p:cNvPr id="28" name="Rechteck 27">
                <a:extLst>
                  <a:ext uri="{FF2B5EF4-FFF2-40B4-BE49-F238E27FC236}">
                    <a16:creationId xmlns:a16="http://schemas.microsoft.com/office/drawing/2014/main" id="{682A3D41-92DF-B695-6F9A-0AAD336F786C}"/>
                  </a:ext>
                </a:extLst>
              </p:cNvPr>
              <p:cNvSpPr/>
              <p:nvPr/>
            </p:nvSpPr>
            <p:spPr>
              <a:xfrm>
                <a:off x="3332309" y="1858525"/>
                <a:ext cx="5527382" cy="4190164"/>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grpSp>
            <p:nvGrpSpPr>
              <p:cNvPr id="3" name="Gruppieren 2">
                <a:extLst>
                  <a:ext uri="{FF2B5EF4-FFF2-40B4-BE49-F238E27FC236}">
                    <a16:creationId xmlns:a16="http://schemas.microsoft.com/office/drawing/2014/main" id="{DB8A9367-54DD-FE82-BBEC-CFCFD07DCB2A}"/>
                  </a:ext>
                </a:extLst>
              </p:cNvPr>
              <p:cNvGrpSpPr/>
              <p:nvPr/>
            </p:nvGrpSpPr>
            <p:grpSpPr>
              <a:xfrm>
                <a:off x="3332309" y="2456300"/>
                <a:ext cx="5527382" cy="3297086"/>
                <a:chOff x="3422745" y="2265800"/>
                <a:chExt cx="5527382" cy="3297086"/>
              </a:xfrm>
            </p:grpSpPr>
            <p:pic>
              <p:nvPicPr>
                <p:cNvPr id="30" name="Grafik 29" descr="Trophäe Silhouette">
                  <a:extLst>
                    <a:ext uri="{FF2B5EF4-FFF2-40B4-BE49-F238E27FC236}">
                      <a16:creationId xmlns:a16="http://schemas.microsoft.com/office/drawing/2014/main" id="{4C31AD06-9836-582D-1EAC-173B54BDC4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4886" y="2419786"/>
                  <a:ext cx="3143100" cy="3143100"/>
                </a:xfrm>
                <a:prstGeom prst="rect">
                  <a:avLst/>
                </a:prstGeom>
              </p:spPr>
            </p:pic>
            <p:sp>
              <p:nvSpPr>
                <p:cNvPr id="32" name="Textfeld 31">
                  <a:extLst>
                    <a:ext uri="{FF2B5EF4-FFF2-40B4-BE49-F238E27FC236}">
                      <a16:creationId xmlns:a16="http://schemas.microsoft.com/office/drawing/2014/main" id="{A367C442-B77B-54ED-7A03-7C1EB68FE074}"/>
                    </a:ext>
                  </a:extLst>
                </p:cNvPr>
                <p:cNvSpPr txBox="1"/>
                <p:nvPr/>
              </p:nvSpPr>
              <p:spPr>
                <a:xfrm>
                  <a:off x="3422745" y="2265800"/>
                  <a:ext cx="5527382" cy="783670"/>
                </a:xfrm>
                <a:prstGeom prst="rect">
                  <a:avLst/>
                </a:prstGeom>
                <a:noFill/>
              </p:spPr>
              <p:txBody>
                <a:bodyPr wrap="square">
                  <a:prstTxWarp prst="textArchUp">
                    <a:avLst>
                      <a:gd name="adj" fmla="val 10769385"/>
                    </a:avLst>
                  </a:prstTxWarp>
                  <a:spAutoFit/>
                </a:bodyPr>
                <a:lstStyle/>
                <a:p>
                  <a:pPr algn="ctr"/>
                  <a:r>
                    <a:rPr lang="de-DE" b="1">
                      <a:solidFill>
                        <a:schemeClr val="bg2"/>
                      </a:solidFill>
                      <a:latin typeface="+mj-lt"/>
                    </a:rPr>
                    <a:t>FOOTBALL WORLD CHAMPION</a:t>
                  </a:r>
                  <a:endParaRPr lang="de-DE">
                    <a:solidFill>
                      <a:schemeClr val="bg2"/>
                    </a:solidFill>
                    <a:latin typeface="+mj-lt"/>
                  </a:endParaRPr>
                </a:p>
              </p:txBody>
            </p:sp>
          </p:grpSp>
        </p:grpSp>
        <p:grpSp>
          <p:nvGrpSpPr>
            <p:cNvPr id="20" name="Gruppieren 19">
              <a:extLst>
                <a:ext uri="{FF2B5EF4-FFF2-40B4-BE49-F238E27FC236}">
                  <a16:creationId xmlns:a16="http://schemas.microsoft.com/office/drawing/2014/main" id="{28DEB00D-41DF-04D9-B39E-397F028A1D65}"/>
                </a:ext>
              </a:extLst>
            </p:cNvPr>
            <p:cNvGrpSpPr/>
            <p:nvPr/>
          </p:nvGrpSpPr>
          <p:grpSpPr>
            <a:xfrm>
              <a:off x="5623853" y="3164965"/>
              <a:ext cx="909124" cy="958574"/>
              <a:chOff x="504158" y="4072274"/>
              <a:chExt cx="2057087" cy="2057087"/>
            </a:xfrm>
          </p:grpSpPr>
          <p:pic>
            <p:nvPicPr>
              <p:cNvPr id="19" name="Grafik 18" descr="Fußball mit einfarbiger Füllung">
                <a:extLst>
                  <a:ext uri="{FF2B5EF4-FFF2-40B4-BE49-F238E27FC236}">
                    <a16:creationId xmlns:a16="http://schemas.microsoft.com/office/drawing/2014/main" id="{3B5AF46A-FC20-8637-7C4D-249EBA5ED9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4158" y="4072274"/>
                <a:ext cx="2057087" cy="2057087"/>
              </a:xfrm>
              <a:custGeom>
                <a:avLst/>
                <a:gdLst>
                  <a:gd name="connsiteX0" fmla="*/ 0 w 2057087"/>
                  <a:gd name="connsiteY0" fmla="*/ 0 h 2057087"/>
                  <a:gd name="connsiteX1" fmla="*/ 2057087 w 2057087"/>
                  <a:gd name="connsiteY1" fmla="*/ 0 h 2057087"/>
                  <a:gd name="connsiteX2" fmla="*/ 2057087 w 2057087"/>
                  <a:gd name="connsiteY2" fmla="*/ 1543892 h 2057087"/>
                  <a:gd name="connsiteX3" fmla="*/ 1550151 w 2057087"/>
                  <a:gd name="connsiteY3" fmla="*/ 1543892 h 2057087"/>
                  <a:gd name="connsiteX4" fmla="*/ 1550151 w 2057087"/>
                  <a:gd name="connsiteY4" fmla="*/ 2057087 h 2057087"/>
                  <a:gd name="connsiteX5" fmla="*/ 0 w 2057087"/>
                  <a:gd name="connsiteY5" fmla="*/ 2057087 h 205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7087" h="2057087">
                    <a:moveTo>
                      <a:pt x="0" y="0"/>
                    </a:moveTo>
                    <a:lnTo>
                      <a:pt x="2057087" y="0"/>
                    </a:lnTo>
                    <a:lnTo>
                      <a:pt x="2057087" y="1543892"/>
                    </a:lnTo>
                    <a:lnTo>
                      <a:pt x="1550151" y="1543892"/>
                    </a:lnTo>
                    <a:lnTo>
                      <a:pt x="1550151" y="2057087"/>
                    </a:lnTo>
                    <a:lnTo>
                      <a:pt x="0" y="2057087"/>
                    </a:lnTo>
                    <a:close/>
                  </a:path>
                </a:pathLst>
              </a:custGeom>
            </p:spPr>
          </p:pic>
          <p:pic>
            <p:nvPicPr>
              <p:cNvPr id="17" name="Grafik 16" descr="Fußball mit einfarbiger Füllung">
                <a:extLst>
                  <a:ext uri="{FF2B5EF4-FFF2-40B4-BE49-F238E27FC236}">
                    <a16:creationId xmlns:a16="http://schemas.microsoft.com/office/drawing/2014/main" id="{8ABF5D73-D0B9-CCA0-AED9-509CDC3E177E}"/>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15540" y="5430533"/>
                <a:ext cx="645705" cy="645705"/>
              </a:xfrm>
              <a:prstGeom prst="rect">
                <a:avLst/>
              </a:prstGeom>
            </p:spPr>
          </p:pic>
        </p:grpSp>
      </p:grpSp>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2</a:t>
            </a:fld>
            <a:endParaRPr lang="de-DE"/>
          </a:p>
        </p:txBody>
      </p:sp>
      <p:grpSp>
        <p:nvGrpSpPr>
          <p:cNvPr id="8" name="Gruppieren 7">
            <a:extLst>
              <a:ext uri="{FF2B5EF4-FFF2-40B4-BE49-F238E27FC236}">
                <a16:creationId xmlns:a16="http://schemas.microsoft.com/office/drawing/2014/main" id="{2F5E244B-3219-75C5-E9C6-07E53FD571C3}"/>
              </a:ext>
            </a:extLst>
          </p:cNvPr>
          <p:cNvGrpSpPr/>
          <p:nvPr/>
        </p:nvGrpSpPr>
        <p:grpSpPr>
          <a:xfrm>
            <a:off x="833439" y="2206620"/>
            <a:ext cx="4716569" cy="3726762"/>
            <a:chOff x="2402278" y="1602340"/>
            <a:chExt cx="4716569" cy="3726762"/>
          </a:xfrm>
        </p:grpSpPr>
        <p:sp>
          <p:nvSpPr>
            <p:cNvPr id="2" name="Right Triangle 28">
              <a:extLst>
                <a:ext uri="{FF2B5EF4-FFF2-40B4-BE49-F238E27FC236}">
                  <a16:creationId xmlns:a16="http://schemas.microsoft.com/office/drawing/2014/main" id="{34C06014-C2A2-A904-F6B4-F292ED0C8A10}"/>
                </a:ext>
              </a:extLst>
            </p:cNvPr>
            <p:cNvSpPr/>
            <p:nvPr/>
          </p:nvSpPr>
          <p:spPr>
            <a:xfrm rot="5400000">
              <a:off x="2402278" y="1602340"/>
              <a:ext cx="1044000" cy="1044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28">
              <a:extLst>
                <a:ext uri="{FF2B5EF4-FFF2-40B4-BE49-F238E27FC236}">
                  <a16:creationId xmlns:a16="http://schemas.microsoft.com/office/drawing/2014/main" id="{B0BEBC09-A24F-C3F9-C507-9B275EC6C9C8}"/>
                </a:ext>
              </a:extLst>
            </p:cNvPr>
            <p:cNvSpPr/>
            <p:nvPr/>
          </p:nvSpPr>
          <p:spPr>
            <a:xfrm rot="16200000">
              <a:off x="5894847" y="4105102"/>
              <a:ext cx="1224000" cy="1224000"/>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ight Triangle 28">
            <a:extLst>
              <a:ext uri="{FF2B5EF4-FFF2-40B4-BE49-F238E27FC236}">
                <a16:creationId xmlns:a16="http://schemas.microsoft.com/office/drawing/2014/main" id="{0D7D8BC5-07E8-B2BD-D720-0C44BCCE6FBF}"/>
              </a:ext>
            </a:extLst>
          </p:cNvPr>
          <p:cNvSpPr/>
          <p:nvPr/>
        </p:nvSpPr>
        <p:spPr>
          <a:xfrm rot="16200000">
            <a:off x="5550008" y="5285382"/>
            <a:ext cx="648000" cy="648000"/>
          </a:xfrm>
          <a:prstGeom prst="r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el 1">
            <a:extLst>
              <a:ext uri="{FF2B5EF4-FFF2-40B4-BE49-F238E27FC236}">
                <a16:creationId xmlns:a16="http://schemas.microsoft.com/office/drawing/2014/main" id="{E48B4AAA-EB34-E8F7-948D-13A351F2A499}"/>
              </a:ext>
            </a:extLst>
          </p:cNvPr>
          <p:cNvSpPr>
            <a:spLocks noGrp="1"/>
          </p:cNvSpPr>
          <p:nvPr>
            <p:ph type="title"/>
          </p:nvPr>
        </p:nvSpPr>
        <p:spPr>
          <a:xfrm>
            <a:off x="287338" y="1268413"/>
            <a:ext cx="11568112" cy="431800"/>
          </a:xfrm>
        </p:spPr>
        <p:txBody>
          <a:bodyPr/>
          <a:lstStyle/>
          <a:p>
            <a:r>
              <a:rPr lang="en-US"/>
              <a:t>Would you like a </a:t>
            </a:r>
            <a:r>
              <a:rPr lang="en-US" b="1"/>
              <a:t>glimpse into the future?</a:t>
            </a:r>
            <a:endParaRPr lang="de-DE"/>
          </a:p>
        </p:txBody>
      </p:sp>
      <p:sp>
        <p:nvSpPr>
          <p:cNvPr id="4" name="TextBox 26">
            <a:extLst>
              <a:ext uri="{FF2B5EF4-FFF2-40B4-BE49-F238E27FC236}">
                <a16:creationId xmlns:a16="http://schemas.microsoft.com/office/drawing/2014/main" id="{DF681EBE-BCA2-4012-E63B-CAE1B9662667}"/>
              </a:ext>
            </a:extLst>
          </p:cNvPr>
          <p:cNvSpPr txBox="1"/>
          <p:nvPr/>
        </p:nvSpPr>
        <p:spPr>
          <a:xfrm>
            <a:off x="6969625" y="1982006"/>
            <a:ext cx="5061953" cy="707886"/>
          </a:xfrm>
          <a:prstGeom prst="rect">
            <a:avLst/>
          </a:prstGeom>
          <a:noFill/>
        </p:spPr>
        <p:txBody>
          <a:bodyPr wrap="square" lIns="91440" tIns="45720" rIns="91440" bIns="45720" anchor="t">
            <a:spAutoFit/>
          </a:bodyPr>
          <a:lstStyle/>
          <a:p>
            <a:r>
              <a:rPr lang="en-US" sz="2000" b="1" i="0">
                <a:solidFill>
                  <a:schemeClr val="tx1"/>
                </a:solidFill>
                <a:effectLst/>
                <a:latin typeface="+mj-lt"/>
              </a:rPr>
              <a:t>Let's vote!</a:t>
            </a:r>
            <a:br>
              <a:rPr lang="en-US" sz="2000" b="1" i="0">
                <a:effectLst/>
                <a:latin typeface="+mj-lt"/>
                <a:ea typeface="+mj-lt"/>
                <a:cs typeface="+mj-lt"/>
              </a:rPr>
            </a:br>
            <a:r>
              <a:rPr lang="en-US" sz="2000">
                <a:solidFill>
                  <a:schemeClr val="tx1"/>
                </a:solidFill>
                <a:latin typeface="+mj-lt"/>
              </a:rPr>
              <a:t>Who is going to be winning the World Cup?</a:t>
            </a:r>
            <a:endParaRPr lang="en-GB" sz="2000">
              <a:solidFill>
                <a:schemeClr val="tx1"/>
              </a:solidFill>
              <a:latin typeface="+mj-lt"/>
              <a:ea typeface="Open Sans" panose="020B0606030504020204" pitchFamily="34" charset="0"/>
              <a:cs typeface="Open Sans" panose="020B0606030504020204" pitchFamily="34" charset="0"/>
            </a:endParaRPr>
          </a:p>
        </p:txBody>
      </p:sp>
      <p:sp>
        <p:nvSpPr>
          <p:cNvPr id="9" name="Rechteck 8">
            <a:extLst>
              <a:ext uri="{FF2B5EF4-FFF2-40B4-BE49-F238E27FC236}">
                <a16:creationId xmlns:a16="http://schemas.microsoft.com/office/drawing/2014/main" id="{C8D26E45-1A65-EFCE-B3B9-DC597BB2B91A}"/>
              </a:ext>
            </a:extLst>
          </p:cNvPr>
          <p:cNvSpPr/>
          <p:nvPr/>
        </p:nvSpPr>
        <p:spPr>
          <a:xfrm>
            <a:off x="8021054" y="3019721"/>
            <a:ext cx="3072809" cy="280006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C98B6DB9-8406-757F-58D7-77042E484B4A}"/>
              </a:ext>
            </a:extLst>
          </p:cNvPr>
          <p:cNvPicPr>
            <a:picLocks noChangeAspect="1"/>
          </p:cNvPicPr>
          <p:nvPr/>
        </p:nvPicPr>
        <p:blipFill>
          <a:blip r:embed="rId9"/>
          <a:stretch>
            <a:fillRect/>
          </a:stretch>
        </p:blipFill>
        <p:spPr>
          <a:xfrm>
            <a:off x="8448905" y="3311896"/>
            <a:ext cx="2226234" cy="2226234"/>
          </a:xfrm>
          <a:prstGeom prst="rect">
            <a:avLst/>
          </a:prstGeom>
        </p:spPr>
      </p:pic>
    </p:spTree>
    <p:extLst>
      <p:ext uri="{BB962C8B-B14F-4D97-AF65-F5344CB8AC3E}">
        <p14:creationId xmlns:p14="http://schemas.microsoft.com/office/powerpoint/2010/main" val="366591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256224CB-4861-B00B-68FB-E0BAFC449CE5}"/>
              </a:ext>
            </a:extLst>
          </p:cNvPr>
          <p:cNvSpPr>
            <a:spLocks noGrp="1"/>
          </p:cNvSpPr>
          <p:nvPr>
            <p:ph type="title"/>
          </p:nvPr>
        </p:nvSpPr>
        <p:spPr>
          <a:xfrm>
            <a:off x="1886239" y="2449958"/>
            <a:ext cx="8419522" cy="3657967"/>
          </a:xfrm>
        </p:spPr>
        <p:txBody>
          <a:bodyPr/>
          <a:lstStyle/>
          <a:p>
            <a:pPr>
              <a:spcBef>
                <a:spcPts val="600"/>
              </a:spcBef>
              <a:spcAft>
                <a:spcPts val="600"/>
              </a:spcAft>
            </a:pPr>
            <a:r>
              <a:rPr lang="en-GB" sz="4400" b="1" cap="none">
                <a:solidFill>
                  <a:srgbClr val="F5F0EB"/>
                </a:solidFill>
                <a:latin typeface="+mn-lt"/>
                <a:ea typeface="Open Sans" panose="020B0606030504020204" pitchFamily="34" charset="0"/>
                <a:cs typeface="Open Sans" panose="020B0606030504020204" pitchFamily="34" charset="0"/>
              </a:rPr>
              <a:t>PREDICTIVE HIRING </a:t>
            </a:r>
            <a:r>
              <a:rPr lang="en-GB" sz="4400" cap="none">
                <a:solidFill>
                  <a:schemeClr val="bg2"/>
                </a:solidFill>
                <a:latin typeface="+mn-lt"/>
                <a:ea typeface="Open Sans" panose="020B0606030504020204" pitchFamily="34" charset="0"/>
                <a:cs typeface="Open Sans" panose="020B0606030504020204" pitchFamily="34" charset="0"/>
              </a:rPr>
              <a:t>ENSURES THAT AN ORGANISATION HAS THE RIGHT </a:t>
            </a:r>
            <a:r>
              <a:rPr lang="en-GB" sz="4400" b="1" cap="none">
                <a:solidFill>
                  <a:schemeClr val="accent2"/>
                </a:solidFill>
                <a:latin typeface="+mn-lt"/>
                <a:ea typeface="Open Sans" panose="020B0606030504020204" pitchFamily="34" charset="0"/>
                <a:cs typeface="Open Sans" panose="020B0606030504020204" pitchFamily="34" charset="0"/>
              </a:rPr>
              <a:t>PEOPLE</a:t>
            </a:r>
            <a:r>
              <a:rPr lang="en-GB" sz="4400" b="1" cap="none">
                <a:solidFill>
                  <a:schemeClr val="accent3"/>
                </a:solidFill>
                <a:latin typeface="+mn-lt"/>
                <a:ea typeface="Open Sans" panose="020B0606030504020204" pitchFamily="34" charset="0"/>
                <a:cs typeface="Open Sans" panose="020B0606030504020204" pitchFamily="34" charset="0"/>
              </a:rPr>
              <a:t> </a:t>
            </a:r>
            <a:r>
              <a:rPr lang="en-GB" sz="4400" cap="none">
                <a:solidFill>
                  <a:schemeClr val="bg2"/>
                </a:solidFill>
                <a:latin typeface="+mn-lt"/>
                <a:ea typeface="Open Sans" panose="020B0606030504020204" pitchFamily="34" charset="0"/>
                <a:cs typeface="Open Sans" panose="020B0606030504020204" pitchFamily="34" charset="0"/>
              </a:rPr>
              <a:t>WITH THE RIGHT</a:t>
            </a:r>
            <a:r>
              <a:rPr lang="en-GB" sz="4400" b="1" cap="none">
                <a:solidFill>
                  <a:schemeClr val="accent3"/>
                </a:solidFill>
                <a:latin typeface="+mn-lt"/>
                <a:ea typeface="Open Sans" panose="020B0606030504020204" pitchFamily="34" charset="0"/>
                <a:cs typeface="Open Sans" panose="020B0606030504020204" pitchFamily="34" charset="0"/>
              </a:rPr>
              <a:t> </a:t>
            </a:r>
            <a:r>
              <a:rPr lang="en-GB" sz="4400" b="1" cap="none">
                <a:solidFill>
                  <a:schemeClr val="accent2"/>
                </a:solidFill>
                <a:latin typeface="+mn-lt"/>
                <a:ea typeface="Open Sans" panose="020B0606030504020204" pitchFamily="34" charset="0"/>
                <a:cs typeface="Open Sans" panose="020B0606030504020204" pitchFamily="34" charset="0"/>
              </a:rPr>
              <a:t>SKILL SET </a:t>
            </a:r>
            <a:r>
              <a:rPr lang="en-GB" sz="4400" cap="none">
                <a:solidFill>
                  <a:schemeClr val="bg2"/>
                </a:solidFill>
                <a:latin typeface="+mn-lt"/>
                <a:ea typeface="Open Sans" panose="020B0606030504020204" pitchFamily="34" charset="0"/>
                <a:cs typeface="Open Sans" panose="020B0606030504020204" pitchFamily="34" charset="0"/>
              </a:rPr>
              <a:t>AT THE RIGHT </a:t>
            </a:r>
            <a:r>
              <a:rPr lang="en-GB" sz="4400" b="1" cap="none">
                <a:solidFill>
                  <a:schemeClr val="accent2"/>
                </a:solidFill>
                <a:latin typeface="+mn-lt"/>
                <a:ea typeface="Open Sans" panose="020B0606030504020204" pitchFamily="34" charset="0"/>
                <a:cs typeface="Open Sans" panose="020B0606030504020204" pitchFamily="34" charset="0"/>
              </a:rPr>
              <a:t>TIME</a:t>
            </a:r>
            <a:r>
              <a:rPr lang="en-GB" sz="4400" b="1" cap="none">
                <a:solidFill>
                  <a:schemeClr val="accent3"/>
                </a:solidFill>
                <a:latin typeface="+mn-lt"/>
                <a:ea typeface="Open Sans" panose="020B0606030504020204" pitchFamily="34" charset="0"/>
                <a:cs typeface="Open Sans" panose="020B0606030504020204" pitchFamily="34" charset="0"/>
              </a:rPr>
              <a:t> </a:t>
            </a:r>
            <a:r>
              <a:rPr lang="en-GB" sz="4400" cap="none">
                <a:solidFill>
                  <a:schemeClr val="bg2"/>
                </a:solidFill>
                <a:latin typeface="+mn-lt"/>
                <a:ea typeface="Open Sans" panose="020B0606030504020204" pitchFamily="34" charset="0"/>
                <a:cs typeface="Open Sans" panose="020B0606030504020204" pitchFamily="34" charset="0"/>
              </a:rPr>
              <a:t>TO ACHIEVE ITS GOALS.</a:t>
            </a:r>
            <a:br>
              <a:rPr lang="de-DE" sz="4000"/>
            </a:br>
            <a:endParaRPr lang="de-DE" sz="4000"/>
          </a:p>
        </p:txBody>
      </p:sp>
      <p:pic>
        <p:nvPicPr>
          <p:cNvPr id="2" name="Grafik 1">
            <a:extLst>
              <a:ext uri="{FF2B5EF4-FFF2-40B4-BE49-F238E27FC236}">
                <a16:creationId xmlns:a16="http://schemas.microsoft.com/office/drawing/2014/main" id="{26B85D86-4C31-DD77-BDB7-F2B15A027C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620" y="1563075"/>
            <a:ext cx="666750" cy="666750"/>
          </a:xfrm>
          <a:prstGeom prst="rect">
            <a:avLst/>
          </a:prstGeom>
        </p:spPr>
      </p:pic>
      <p:pic>
        <p:nvPicPr>
          <p:cNvPr id="3" name="Grafik 2">
            <a:extLst>
              <a:ext uri="{FF2B5EF4-FFF2-40B4-BE49-F238E27FC236}">
                <a16:creationId xmlns:a16="http://schemas.microsoft.com/office/drawing/2014/main" id="{2A07514A-05AB-E272-0C59-FEB3E93E88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a:off x="328620" y="1563825"/>
            <a:ext cx="666000" cy="666000"/>
          </a:xfrm>
          <a:prstGeom prst="rect">
            <a:avLst/>
          </a:prstGeom>
        </p:spPr>
      </p:pic>
      <p:pic>
        <p:nvPicPr>
          <p:cNvPr id="4" name="Grafik 3">
            <a:extLst>
              <a:ext uri="{FF2B5EF4-FFF2-40B4-BE49-F238E27FC236}">
                <a16:creationId xmlns:a16="http://schemas.microsoft.com/office/drawing/2014/main" id="{EB57C2C0-FDB6-72D6-C6F7-32D991A0DD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0">
            <a:off x="10905486" y="5048617"/>
            <a:ext cx="666750" cy="666750"/>
          </a:xfrm>
          <a:prstGeom prst="rect">
            <a:avLst/>
          </a:prstGeom>
        </p:spPr>
      </p:pic>
      <p:pic>
        <p:nvPicPr>
          <p:cNvPr id="5" name="Grafik 4">
            <a:extLst>
              <a:ext uri="{FF2B5EF4-FFF2-40B4-BE49-F238E27FC236}">
                <a16:creationId xmlns:a16="http://schemas.microsoft.com/office/drawing/2014/main" id="{D449EE11-9716-69A5-F2DD-7B25C78E5C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239486" y="5048617"/>
            <a:ext cx="666000" cy="666000"/>
          </a:xfrm>
          <a:prstGeom prst="rect">
            <a:avLst/>
          </a:prstGeom>
        </p:spPr>
      </p:pic>
    </p:spTree>
    <p:extLst>
      <p:ext uri="{BB962C8B-B14F-4D97-AF65-F5344CB8AC3E}">
        <p14:creationId xmlns:p14="http://schemas.microsoft.com/office/powerpoint/2010/main" val="2519466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4</a:t>
            </a:fld>
            <a:endParaRPr lang="de-DE"/>
          </a:p>
        </p:txBody>
      </p:sp>
      <p:pic>
        <p:nvPicPr>
          <p:cNvPr id="16" name="Graphic 8" descr="Building outline">
            <a:extLst>
              <a:ext uri="{FF2B5EF4-FFF2-40B4-BE49-F238E27FC236}">
                <a16:creationId xmlns:a16="http://schemas.microsoft.com/office/drawing/2014/main" id="{A7200A87-FE71-FBFD-5DFD-631ACF8F58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0832" y="4916682"/>
            <a:ext cx="1750335" cy="1750335"/>
          </a:xfrm>
          <a:prstGeom prst="rect">
            <a:avLst/>
          </a:prstGeom>
        </p:spPr>
      </p:pic>
      <p:grpSp>
        <p:nvGrpSpPr>
          <p:cNvPr id="2" name="Gruppieren 1">
            <a:extLst>
              <a:ext uri="{FF2B5EF4-FFF2-40B4-BE49-F238E27FC236}">
                <a16:creationId xmlns:a16="http://schemas.microsoft.com/office/drawing/2014/main" id="{43E99DED-84EE-4CDF-5285-4A725FD5DF14}"/>
              </a:ext>
            </a:extLst>
          </p:cNvPr>
          <p:cNvGrpSpPr/>
          <p:nvPr/>
        </p:nvGrpSpPr>
        <p:grpSpPr>
          <a:xfrm>
            <a:off x="1969877" y="3983137"/>
            <a:ext cx="2244476" cy="2032807"/>
            <a:chOff x="1691114" y="3566428"/>
            <a:chExt cx="2244476" cy="2032807"/>
          </a:xfrm>
        </p:grpSpPr>
        <p:sp>
          <p:nvSpPr>
            <p:cNvPr id="39" name="Fünfeck 38">
              <a:extLst>
                <a:ext uri="{FF2B5EF4-FFF2-40B4-BE49-F238E27FC236}">
                  <a16:creationId xmlns:a16="http://schemas.microsoft.com/office/drawing/2014/main" id="{1614572D-812B-BE25-B48E-2B549183563E}"/>
                </a:ext>
              </a:extLst>
            </p:cNvPr>
            <p:cNvSpPr/>
            <p:nvPr/>
          </p:nvSpPr>
          <p:spPr>
            <a:xfrm>
              <a:off x="1691114" y="3566428"/>
              <a:ext cx="1980000" cy="1980000"/>
            </a:xfrm>
            <a:prstGeom prst="pent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34" name="Gruppieren 33">
              <a:extLst>
                <a:ext uri="{FF2B5EF4-FFF2-40B4-BE49-F238E27FC236}">
                  <a16:creationId xmlns:a16="http://schemas.microsoft.com/office/drawing/2014/main" id="{14702FA7-519F-E4CF-FAAB-04903A76596F}"/>
                </a:ext>
              </a:extLst>
            </p:cNvPr>
            <p:cNvGrpSpPr/>
            <p:nvPr/>
          </p:nvGrpSpPr>
          <p:grpSpPr>
            <a:xfrm>
              <a:off x="1773969" y="3867658"/>
              <a:ext cx="1776404" cy="1731577"/>
              <a:chOff x="2379090" y="4038607"/>
              <a:chExt cx="1776404" cy="1731577"/>
            </a:xfrm>
          </p:grpSpPr>
          <p:sp>
            <p:nvSpPr>
              <p:cNvPr id="6" name="Freeform 13">
                <a:extLst>
                  <a:ext uri="{FF2B5EF4-FFF2-40B4-BE49-F238E27FC236}">
                    <a16:creationId xmlns:a16="http://schemas.microsoft.com/office/drawing/2014/main" id="{A5694996-9C58-79AF-4E82-204770231D6C}"/>
                  </a:ext>
                </a:extLst>
              </p:cNvPr>
              <p:cNvSpPr/>
              <p:nvPr/>
            </p:nvSpPr>
            <p:spPr>
              <a:xfrm>
                <a:off x="2379090" y="4926131"/>
                <a:ext cx="1776404" cy="84405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Business Challenges</a:t>
                </a:r>
              </a:p>
            </p:txBody>
          </p:sp>
          <p:pic>
            <p:nvPicPr>
              <p:cNvPr id="25" name="Graphic 39" descr="Handshake with solid fill">
                <a:extLst>
                  <a:ext uri="{FF2B5EF4-FFF2-40B4-BE49-F238E27FC236}">
                    <a16:creationId xmlns:a16="http://schemas.microsoft.com/office/drawing/2014/main" id="{1B9B5DE7-241F-032A-809B-F91F0D68B8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7692" y="4038607"/>
                <a:ext cx="1219200" cy="1219200"/>
              </a:xfrm>
              <a:prstGeom prst="rect">
                <a:avLst/>
              </a:prstGeom>
            </p:spPr>
          </p:pic>
        </p:grpSp>
        <p:sp>
          <p:nvSpPr>
            <p:cNvPr id="45" name="Left Arrow 12">
              <a:extLst>
                <a:ext uri="{FF2B5EF4-FFF2-40B4-BE49-F238E27FC236}">
                  <a16:creationId xmlns:a16="http://schemas.microsoft.com/office/drawing/2014/main" id="{E1098E09-8000-5910-726C-C0A2CECB4DD5}"/>
                </a:ext>
              </a:extLst>
            </p:cNvPr>
            <p:cNvSpPr/>
            <p:nvPr/>
          </p:nvSpPr>
          <p:spPr>
            <a:xfrm rot="9088032" flipV="1">
              <a:off x="3539590" y="4816558"/>
              <a:ext cx="396000" cy="396000"/>
            </a:xfrm>
            <a:prstGeom prst="rtTriangle">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grpSp>
      <p:grpSp>
        <p:nvGrpSpPr>
          <p:cNvPr id="3" name="Gruppieren 2">
            <a:extLst>
              <a:ext uri="{FF2B5EF4-FFF2-40B4-BE49-F238E27FC236}">
                <a16:creationId xmlns:a16="http://schemas.microsoft.com/office/drawing/2014/main" id="{8E9C2BA9-6121-7440-72F4-5ED8A5CEEFB3}"/>
              </a:ext>
            </a:extLst>
          </p:cNvPr>
          <p:cNvGrpSpPr/>
          <p:nvPr/>
        </p:nvGrpSpPr>
        <p:grpSpPr>
          <a:xfrm>
            <a:off x="3029607" y="2420810"/>
            <a:ext cx="2191225" cy="2063959"/>
            <a:chOff x="2806264" y="2045666"/>
            <a:chExt cx="2191225" cy="2063959"/>
          </a:xfrm>
        </p:grpSpPr>
        <p:sp>
          <p:nvSpPr>
            <p:cNvPr id="40" name="Fünfeck 39">
              <a:extLst>
                <a:ext uri="{FF2B5EF4-FFF2-40B4-BE49-F238E27FC236}">
                  <a16:creationId xmlns:a16="http://schemas.microsoft.com/office/drawing/2014/main" id="{02131507-C01C-78E0-3BDC-A9F24852DB7A}"/>
                </a:ext>
              </a:extLst>
            </p:cNvPr>
            <p:cNvSpPr/>
            <p:nvPr/>
          </p:nvSpPr>
          <p:spPr>
            <a:xfrm rot="19408381">
              <a:off x="2861479" y="2045666"/>
              <a:ext cx="1980000" cy="1870212"/>
            </a:xfrm>
            <a:prstGeom prst="pent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reeform 18">
              <a:extLst>
                <a:ext uri="{FF2B5EF4-FFF2-40B4-BE49-F238E27FC236}">
                  <a16:creationId xmlns:a16="http://schemas.microsoft.com/office/drawing/2014/main" id="{57C04C31-C17B-6FE5-A666-ADC268C9545D}"/>
                </a:ext>
              </a:extLst>
            </p:cNvPr>
            <p:cNvSpPr/>
            <p:nvPr/>
          </p:nvSpPr>
          <p:spPr>
            <a:xfrm>
              <a:off x="2806264" y="2200674"/>
              <a:ext cx="2191225" cy="64160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Demographic  Considerations</a:t>
              </a:r>
            </a:p>
          </p:txBody>
        </p:sp>
        <p:sp>
          <p:nvSpPr>
            <p:cNvPr id="44" name="Left Arrow 12">
              <a:extLst>
                <a:ext uri="{FF2B5EF4-FFF2-40B4-BE49-F238E27FC236}">
                  <a16:creationId xmlns:a16="http://schemas.microsoft.com/office/drawing/2014/main" id="{EE57920B-48EF-29AB-374B-172D0D949D76}"/>
                </a:ext>
              </a:extLst>
            </p:cNvPr>
            <p:cNvSpPr/>
            <p:nvPr/>
          </p:nvSpPr>
          <p:spPr>
            <a:xfrm rot="11257161" flipV="1">
              <a:off x="4355707" y="3713625"/>
              <a:ext cx="396000" cy="396000"/>
            </a:xfrm>
            <a:prstGeom prst="rtTriangle">
              <a:avLst/>
            </a:prstGeom>
            <a:solidFill>
              <a:schemeClr val="tx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pic>
          <p:nvPicPr>
            <p:cNvPr id="49" name="Graphic 33" descr="Stopwatch 50% with solid fill">
              <a:extLst>
                <a:ext uri="{FF2B5EF4-FFF2-40B4-BE49-F238E27FC236}">
                  <a16:creationId xmlns:a16="http://schemas.microsoft.com/office/drawing/2014/main" id="{71EA4C6A-F9D7-B738-98DE-8FAA4B3C29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56203" y="2763777"/>
              <a:ext cx="1013819" cy="1013819"/>
            </a:xfrm>
            <a:prstGeom prst="rect">
              <a:avLst/>
            </a:prstGeom>
          </p:spPr>
        </p:pic>
        <p:sp>
          <p:nvSpPr>
            <p:cNvPr id="50" name="TextBox 34">
              <a:extLst>
                <a:ext uri="{FF2B5EF4-FFF2-40B4-BE49-F238E27FC236}">
                  <a16:creationId xmlns:a16="http://schemas.microsoft.com/office/drawing/2014/main" id="{88DAFA15-E737-C06E-6425-1D7FCBEEC90E}"/>
                </a:ext>
              </a:extLst>
            </p:cNvPr>
            <p:cNvSpPr txBox="1"/>
            <p:nvPr/>
          </p:nvSpPr>
          <p:spPr>
            <a:xfrm>
              <a:off x="3646637" y="3129662"/>
              <a:ext cx="575799" cy="369332"/>
            </a:xfrm>
            <a:prstGeom prst="rect">
              <a:avLst/>
            </a:prstGeom>
            <a:noFill/>
          </p:spPr>
          <p:txBody>
            <a:bodyPr wrap="none" rtlCol="0">
              <a:spAutoFit/>
            </a:bodyPr>
            <a:lstStyle/>
            <a:p>
              <a:r>
                <a:rPr lang="en-GB" b="1">
                  <a:solidFill>
                    <a:schemeClr val="tx1"/>
                  </a:solidFill>
                </a:rPr>
                <a:t>50+</a:t>
              </a:r>
            </a:p>
          </p:txBody>
        </p:sp>
      </p:grpSp>
      <p:grpSp>
        <p:nvGrpSpPr>
          <p:cNvPr id="4" name="Gruppieren 3">
            <a:extLst>
              <a:ext uri="{FF2B5EF4-FFF2-40B4-BE49-F238E27FC236}">
                <a16:creationId xmlns:a16="http://schemas.microsoft.com/office/drawing/2014/main" id="{E018C50D-2D06-91E6-46DA-1FB5E8458325}"/>
              </a:ext>
            </a:extLst>
          </p:cNvPr>
          <p:cNvGrpSpPr/>
          <p:nvPr/>
        </p:nvGrpSpPr>
        <p:grpSpPr>
          <a:xfrm>
            <a:off x="4976001" y="1734274"/>
            <a:ext cx="2191225" cy="2383884"/>
            <a:chOff x="4752658" y="1359130"/>
            <a:chExt cx="2191225" cy="2383884"/>
          </a:xfrm>
        </p:grpSpPr>
        <p:sp>
          <p:nvSpPr>
            <p:cNvPr id="41" name="Fünfeck 40">
              <a:extLst>
                <a:ext uri="{FF2B5EF4-FFF2-40B4-BE49-F238E27FC236}">
                  <a16:creationId xmlns:a16="http://schemas.microsoft.com/office/drawing/2014/main" id="{CDBBB6DE-25C6-7C1D-165C-D2F0A822BC10}"/>
                </a:ext>
              </a:extLst>
            </p:cNvPr>
            <p:cNvSpPr/>
            <p:nvPr/>
          </p:nvSpPr>
          <p:spPr>
            <a:xfrm>
              <a:off x="4858271" y="1359130"/>
              <a:ext cx="1980000" cy="1980000"/>
            </a:xfrm>
            <a:prstGeom prst="pent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Left Arrow 12">
              <a:extLst>
                <a:ext uri="{FF2B5EF4-FFF2-40B4-BE49-F238E27FC236}">
                  <a16:creationId xmlns:a16="http://schemas.microsoft.com/office/drawing/2014/main" id="{9FA947ED-8AA2-A3F1-AB30-C5D757489B84}"/>
                </a:ext>
              </a:extLst>
            </p:cNvPr>
            <p:cNvSpPr/>
            <p:nvPr/>
          </p:nvSpPr>
          <p:spPr>
            <a:xfrm rot="13512577" flipV="1">
              <a:off x="5644588" y="3347014"/>
              <a:ext cx="396000" cy="396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sp>
          <p:nvSpPr>
            <p:cNvPr id="52" name="Freeform 18">
              <a:extLst>
                <a:ext uri="{FF2B5EF4-FFF2-40B4-BE49-F238E27FC236}">
                  <a16:creationId xmlns:a16="http://schemas.microsoft.com/office/drawing/2014/main" id="{55E54629-C3B9-1881-C854-196ADCC41BF5}"/>
                </a:ext>
              </a:extLst>
            </p:cNvPr>
            <p:cNvSpPr/>
            <p:nvPr/>
          </p:nvSpPr>
          <p:spPr>
            <a:xfrm>
              <a:off x="4752658" y="2735348"/>
              <a:ext cx="2191225" cy="64160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US" sz="1400" b="1" kern="1200">
                  <a:solidFill>
                    <a:schemeClr val="bg2"/>
                  </a:solidFill>
                </a:rPr>
                <a:t>Influence of AI, </a:t>
              </a:r>
              <a:br>
                <a:rPr lang="en-US" sz="1400" b="1" kern="1200">
                  <a:solidFill>
                    <a:schemeClr val="bg2"/>
                  </a:solidFill>
                </a:rPr>
              </a:br>
              <a:r>
                <a:rPr lang="en-US" sz="1400" b="1" kern="1200">
                  <a:solidFill>
                    <a:schemeClr val="bg2"/>
                  </a:solidFill>
                </a:rPr>
                <a:t>IT and data </a:t>
              </a:r>
              <a:endParaRPr lang="en-GB" sz="1400" b="1" kern="1200">
                <a:solidFill>
                  <a:schemeClr val="bg2"/>
                </a:solidFill>
              </a:endParaRPr>
            </a:p>
          </p:txBody>
        </p:sp>
        <p:pic>
          <p:nvPicPr>
            <p:cNvPr id="53" name="Grafik 52" descr="Linke Gehirnhälfte Silhouette">
              <a:extLst>
                <a:ext uri="{FF2B5EF4-FFF2-40B4-BE49-F238E27FC236}">
                  <a16:creationId xmlns:a16="http://schemas.microsoft.com/office/drawing/2014/main" id="{9FA7EE14-4CCD-7084-01A3-ADB8297E55F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59457" y="1763959"/>
              <a:ext cx="1047849" cy="1103840"/>
            </a:xfrm>
            <a:prstGeom prst="rect">
              <a:avLst/>
            </a:prstGeom>
          </p:spPr>
        </p:pic>
        <p:sp>
          <p:nvSpPr>
            <p:cNvPr id="54" name="TextBox 34">
              <a:extLst>
                <a:ext uri="{FF2B5EF4-FFF2-40B4-BE49-F238E27FC236}">
                  <a16:creationId xmlns:a16="http://schemas.microsoft.com/office/drawing/2014/main" id="{4A1B2E33-C1CE-04DF-2B64-EC6B2C672B21}"/>
                </a:ext>
              </a:extLst>
            </p:cNvPr>
            <p:cNvSpPr txBox="1"/>
            <p:nvPr/>
          </p:nvSpPr>
          <p:spPr>
            <a:xfrm>
              <a:off x="5857875" y="2149832"/>
              <a:ext cx="415498" cy="369332"/>
            </a:xfrm>
            <a:prstGeom prst="rect">
              <a:avLst/>
            </a:prstGeom>
            <a:noFill/>
          </p:spPr>
          <p:txBody>
            <a:bodyPr wrap="none" rtlCol="0">
              <a:spAutoFit/>
            </a:bodyPr>
            <a:lstStyle/>
            <a:p>
              <a:r>
                <a:rPr lang="en-GB" b="1">
                  <a:solidFill>
                    <a:schemeClr val="bg2"/>
                  </a:solidFill>
                </a:rPr>
                <a:t>AI</a:t>
              </a:r>
            </a:p>
          </p:txBody>
        </p:sp>
      </p:grpSp>
      <p:grpSp>
        <p:nvGrpSpPr>
          <p:cNvPr id="9" name="Gruppieren 8">
            <a:extLst>
              <a:ext uri="{FF2B5EF4-FFF2-40B4-BE49-F238E27FC236}">
                <a16:creationId xmlns:a16="http://schemas.microsoft.com/office/drawing/2014/main" id="{B3037B22-CEE5-9E7B-71AD-F2BC46A41B14}"/>
              </a:ext>
            </a:extLst>
          </p:cNvPr>
          <p:cNvGrpSpPr/>
          <p:nvPr/>
        </p:nvGrpSpPr>
        <p:grpSpPr>
          <a:xfrm>
            <a:off x="7984172" y="4116021"/>
            <a:ext cx="2221145" cy="2032734"/>
            <a:chOff x="7825279" y="3752732"/>
            <a:chExt cx="2221145" cy="2032734"/>
          </a:xfrm>
        </p:grpSpPr>
        <p:sp>
          <p:nvSpPr>
            <p:cNvPr id="43" name="Fünfeck 42">
              <a:extLst>
                <a:ext uri="{FF2B5EF4-FFF2-40B4-BE49-F238E27FC236}">
                  <a16:creationId xmlns:a16="http://schemas.microsoft.com/office/drawing/2014/main" id="{753E240D-0550-AF25-39EB-2C2F9EC2BA1E}"/>
                </a:ext>
              </a:extLst>
            </p:cNvPr>
            <p:cNvSpPr/>
            <p:nvPr/>
          </p:nvSpPr>
          <p:spPr>
            <a:xfrm>
              <a:off x="8066424" y="3752732"/>
              <a:ext cx="1980000" cy="1980000"/>
            </a:xfrm>
            <a:prstGeom prst="pent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 name="Left Arrow 12">
              <a:extLst>
                <a:ext uri="{FF2B5EF4-FFF2-40B4-BE49-F238E27FC236}">
                  <a16:creationId xmlns:a16="http://schemas.microsoft.com/office/drawing/2014/main" id="{4794EFC4-5891-0962-2E6A-D0EDC339C7A1}"/>
                </a:ext>
              </a:extLst>
            </p:cNvPr>
            <p:cNvSpPr/>
            <p:nvPr/>
          </p:nvSpPr>
          <p:spPr>
            <a:xfrm rot="17919215" flipV="1">
              <a:off x="7825279" y="4989433"/>
              <a:ext cx="396000" cy="396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pic>
          <p:nvPicPr>
            <p:cNvPr id="56" name="Grafik 55" descr="Kopf mit Zahnrädern mit einfarbiger Füllung">
              <a:extLst>
                <a:ext uri="{FF2B5EF4-FFF2-40B4-BE49-F238E27FC236}">
                  <a16:creationId xmlns:a16="http://schemas.microsoft.com/office/drawing/2014/main" id="{BD9AFCFF-F8BA-E47F-1F78-1C191E5E913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90670" y="4105063"/>
              <a:ext cx="1092992" cy="1039259"/>
            </a:xfrm>
            <a:prstGeom prst="rect">
              <a:avLst/>
            </a:prstGeom>
          </p:spPr>
        </p:pic>
        <p:sp>
          <p:nvSpPr>
            <p:cNvPr id="57" name="Freeform 13">
              <a:extLst>
                <a:ext uri="{FF2B5EF4-FFF2-40B4-BE49-F238E27FC236}">
                  <a16:creationId xmlns:a16="http://schemas.microsoft.com/office/drawing/2014/main" id="{38D4D059-8CF4-4F46-71A4-E3ABDC5D3133}"/>
                </a:ext>
              </a:extLst>
            </p:cNvPr>
            <p:cNvSpPr/>
            <p:nvPr/>
          </p:nvSpPr>
          <p:spPr>
            <a:xfrm>
              <a:off x="8143164" y="4941413"/>
              <a:ext cx="1776404" cy="84405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Skill </a:t>
              </a:r>
              <a:br>
                <a:rPr lang="en-GB" sz="1400" b="1" kern="1200">
                  <a:solidFill>
                    <a:schemeClr val="bg2"/>
                  </a:solidFill>
                </a:rPr>
              </a:br>
              <a:r>
                <a:rPr lang="en-GB" sz="1400" b="1" kern="1200">
                  <a:solidFill>
                    <a:schemeClr val="bg2"/>
                  </a:solidFill>
                </a:rPr>
                <a:t>Shortages</a:t>
              </a:r>
            </a:p>
          </p:txBody>
        </p:sp>
      </p:grpSp>
      <p:grpSp>
        <p:nvGrpSpPr>
          <p:cNvPr id="7" name="Gruppieren 6">
            <a:extLst>
              <a:ext uri="{FF2B5EF4-FFF2-40B4-BE49-F238E27FC236}">
                <a16:creationId xmlns:a16="http://schemas.microsoft.com/office/drawing/2014/main" id="{55A90605-9A05-3DC2-1165-C4DA53BB4FED}"/>
              </a:ext>
            </a:extLst>
          </p:cNvPr>
          <p:cNvGrpSpPr/>
          <p:nvPr/>
        </p:nvGrpSpPr>
        <p:grpSpPr>
          <a:xfrm>
            <a:off x="6938289" y="2443331"/>
            <a:ext cx="2191225" cy="2127762"/>
            <a:chOff x="6714946" y="2068187"/>
            <a:chExt cx="2191225" cy="2127762"/>
          </a:xfrm>
        </p:grpSpPr>
        <p:sp>
          <p:nvSpPr>
            <p:cNvPr id="42" name="Fünfeck 41">
              <a:extLst>
                <a:ext uri="{FF2B5EF4-FFF2-40B4-BE49-F238E27FC236}">
                  <a16:creationId xmlns:a16="http://schemas.microsoft.com/office/drawing/2014/main" id="{E7D5589A-5DBC-C136-FC3A-82FD27D50229}"/>
                </a:ext>
              </a:extLst>
            </p:cNvPr>
            <p:cNvSpPr/>
            <p:nvPr/>
          </p:nvSpPr>
          <p:spPr>
            <a:xfrm rot="2260534">
              <a:off x="6873983" y="2068187"/>
              <a:ext cx="1980000" cy="1980000"/>
            </a:xfrm>
            <a:prstGeom prst="pent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Left Arrow 12">
              <a:extLst>
                <a:ext uri="{FF2B5EF4-FFF2-40B4-BE49-F238E27FC236}">
                  <a16:creationId xmlns:a16="http://schemas.microsoft.com/office/drawing/2014/main" id="{E47B5CAF-DE95-2D83-50D0-633E9BD05698}"/>
                </a:ext>
              </a:extLst>
            </p:cNvPr>
            <p:cNvSpPr/>
            <p:nvPr/>
          </p:nvSpPr>
          <p:spPr>
            <a:xfrm rot="15573326" flipV="1">
              <a:off x="6952808" y="3799949"/>
              <a:ext cx="396000" cy="396000"/>
            </a:xfrm>
            <a:prstGeom prst="rtTriangle">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pic>
          <p:nvPicPr>
            <p:cNvPr id="59" name="Grafik 58" descr="Universeller Zugriff Silhouette">
              <a:extLst>
                <a:ext uri="{FF2B5EF4-FFF2-40B4-BE49-F238E27FC236}">
                  <a16:creationId xmlns:a16="http://schemas.microsoft.com/office/drawing/2014/main" id="{2C9F70DE-61BE-5D1F-111D-6BF356AAFCC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59418" y="2863196"/>
              <a:ext cx="914400" cy="914400"/>
            </a:xfrm>
            <a:prstGeom prst="rect">
              <a:avLst/>
            </a:prstGeom>
          </p:spPr>
        </p:pic>
        <p:sp>
          <p:nvSpPr>
            <p:cNvPr id="60" name="Freeform 18">
              <a:extLst>
                <a:ext uri="{FF2B5EF4-FFF2-40B4-BE49-F238E27FC236}">
                  <a16:creationId xmlns:a16="http://schemas.microsoft.com/office/drawing/2014/main" id="{1018B858-043B-1C28-E5E1-CC59490561F3}"/>
                </a:ext>
              </a:extLst>
            </p:cNvPr>
            <p:cNvSpPr/>
            <p:nvPr/>
          </p:nvSpPr>
          <p:spPr>
            <a:xfrm>
              <a:off x="6714946" y="2219688"/>
              <a:ext cx="2191225" cy="64160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Employee </a:t>
              </a:r>
              <a:br>
                <a:rPr lang="en-GB" sz="1400" b="1" kern="1200">
                  <a:solidFill>
                    <a:schemeClr val="bg2"/>
                  </a:solidFill>
                </a:rPr>
              </a:br>
              <a:r>
                <a:rPr lang="en-GB" sz="1400" b="1" kern="1200">
                  <a:solidFill>
                    <a:schemeClr val="bg2"/>
                  </a:solidFill>
                </a:rPr>
                <a:t>Demands</a:t>
              </a:r>
            </a:p>
          </p:txBody>
        </p:sp>
      </p:grpSp>
      <p:sp>
        <p:nvSpPr>
          <p:cNvPr id="10" name="Right Triangle 28">
            <a:extLst>
              <a:ext uri="{FF2B5EF4-FFF2-40B4-BE49-F238E27FC236}">
                <a16:creationId xmlns:a16="http://schemas.microsoft.com/office/drawing/2014/main" id="{D08C2191-9318-8EA3-9478-C1AAC1779E41}"/>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28">
            <a:extLst>
              <a:ext uri="{FF2B5EF4-FFF2-40B4-BE49-F238E27FC236}">
                <a16:creationId xmlns:a16="http://schemas.microsoft.com/office/drawing/2014/main" id="{B10B0A75-3544-EE0D-238F-56C9ECA07055}"/>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Right Triangle 28">
            <a:extLst>
              <a:ext uri="{FF2B5EF4-FFF2-40B4-BE49-F238E27FC236}">
                <a16:creationId xmlns:a16="http://schemas.microsoft.com/office/drawing/2014/main" id="{D017D890-F15E-B110-B895-911DF1F43450}"/>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28">
            <a:extLst>
              <a:ext uri="{FF2B5EF4-FFF2-40B4-BE49-F238E27FC236}">
                <a16:creationId xmlns:a16="http://schemas.microsoft.com/office/drawing/2014/main" id="{F43BD62D-CBFF-12E9-F883-5CC449E92E41}"/>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 name="Right Triangle 28">
            <a:extLst>
              <a:ext uri="{FF2B5EF4-FFF2-40B4-BE49-F238E27FC236}">
                <a16:creationId xmlns:a16="http://schemas.microsoft.com/office/drawing/2014/main" id="{0866E24B-3C40-E775-8F73-E8E495E7C003}"/>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Titel 16">
            <a:extLst>
              <a:ext uri="{FF2B5EF4-FFF2-40B4-BE49-F238E27FC236}">
                <a16:creationId xmlns:a16="http://schemas.microsoft.com/office/drawing/2014/main" id="{69C22E5E-5E93-EB75-605A-9B6AB1B2A1AC}"/>
              </a:ext>
            </a:extLst>
          </p:cNvPr>
          <p:cNvSpPr>
            <a:spLocks noGrp="1"/>
          </p:cNvSpPr>
          <p:nvPr>
            <p:ph type="title"/>
          </p:nvPr>
        </p:nvSpPr>
        <p:spPr/>
        <p:txBody>
          <a:bodyPr/>
          <a:lstStyle/>
          <a:p>
            <a:r>
              <a:rPr lang="en-GB"/>
              <a:t>external </a:t>
            </a:r>
            <a:r>
              <a:rPr lang="en-GB" b="1"/>
              <a:t>impacts</a:t>
            </a:r>
            <a:endParaRPr lang="de-DE" b="1"/>
          </a:p>
        </p:txBody>
      </p:sp>
    </p:spTree>
    <p:extLst>
      <p:ext uri="{BB962C8B-B14F-4D97-AF65-F5344CB8AC3E}">
        <p14:creationId xmlns:p14="http://schemas.microsoft.com/office/powerpoint/2010/main" val="1073562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5</a:t>
            </a:fld>
            <a:endParaRPr lang="de-DE"/>
          </a:p>
        </p:txBody>
      </p:sp>
      <p:sp>
        <p:nvSpPr>
          <p:cNvPr id="55" name="Rechteck 54">
            <a:extLst>
              <a:ext uri="{FF2B5EF4-FFF2-40B4-BE49-F238E27FC236}">
                <a16:creationId xmlns:a16="http://schemas.microsoft.com/office/drawing/2014/main" id="{761AC322-8FD6-F8AE-2F5B-002718AB8FBE}"/>
              </a:ext>
            </a:extLst>
          </p:cNvPr>
          <p:cNvSpPr/>
          <p:nvPr/>
        </p:nvSpPr>
        <p:spPr>
          <a:xfrm>
            <a:off x="413702" y="2414677"/>
            <a:ext cx="1961247" cy="7459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latin typeface="+mj-lt"/>
              </a:rPr>
              <a:t>Opportunities</a:t>
            </a:r>
          </a:p>
        </p:txBody>
      </p:sp>
      <p:sp>
        <p:nvSpPr>
          <p:cNvPr id="56" name="TextBox 26">
            <a:extLst>
              <a:ext uri="{FF2B5EF4-FFF2-40B4-BE49-F238E27FC236}">
                <a16:creationId xmlns:a16="http://schemas.microsoft.com/office/drawing/2014/main" id="{36BF9A6A-0608-C7A0-B02A-66B3DE710044}"/>
              </a:ext>
            </a:extLst>
          </p:cNvPr>
          <p:cNvSpPr txBox="1"/>
          <p:nvPr/>
        </p:nvSpPr>
        <p:spPr>
          <a:xfrm>
            <a:off x="313272" y="1893869"/>
            <a:ext cx="2876570" cy="400110"/>
          </a:xfrm>
          <a:prstGeom prst="rect">
            <a:avLst/>
          </a:prstGeom>
          <a:noFill/>
        </p:spPr>
        <p:txBody>
          <a:bodyPr wrap="square" lIns="91440" tIns="45720" rIns="91440" bIns="45720" anchor="t">
            <a:spAutoFit/>
          </a:bodyPr>
          <a:lstStyle/>
          <a:p>
            <a:r>
              <a:rPr lang="en-GB" sz="2000">
                <a:solidFill>
                  <a:schemeClr val="tx1"/>
                </a:solidFill>
                <a:latin typeface="+mj-lt"/>
                <a:ea typeface="Open Sans" panose="020B0606030504020204" pitchFamily="34" charset="0"/>
                <a:cs typeface="Open Sans" panose="020B0606030504020204" pitchFamily="34" charset="0"/>
              </a:rPr>
              <a:t>FOR THE TALENTS</a:t>
            </a:r>
          </a:p>
        </p:txBody>
      </p:sp>
      <p:sp>
        <p:nvSpPr>
          <p:cNvPr id="64" name="Rechteck 63">
            <a:extLst>
              <a:ext uri="{FF2B5EF4-FFF2-40B4-BE49-F238E27FC236}">
                <a16:creationId xmlns:a16="http://schemas.microsoft.com/office/drawing/2014/main" id="{C6C3CCD1-C28A-AED3-A1D9-24C2EC30CD95}"/>
              </a:ext>
            </a:extLst>
          </p:cNvPr>
          <p:cNvSpPr/>
          <p:nvPr/>
        </p:nvSpPr>
        <p:spPr>
          <a:xfrm>
            <a:off x="2583216" y="2412778"/>
            <a:ext cx="1961247" cy="745958"/>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a:solidFill>
                  <a:schemeClr val="bg2"/>
                </a:solidFill>
                <a:latin typeface="+mj-lt"/>
                <a:ea typeface="Open Sans" panose="020B0606030504020204" pitchFamily="34" charset="0"/>
                <a:cs typeface="Open Sans" panose="020B0606030504020204" pitchFamily="34" charset="0"/>
              </a:rPr>
              <a:t>Security</a:t>
            </a:r>
          </a:p>
        </p:txBody>
      </p:sp>
      <p:sp>
        <p:nvSpPr>
          <p:cNvPr id="65" name="Rechteck 64">
            <a:extLst>
              <a:ext uri="{FF2B5EF4-FFF2-40B4-BE49-F238E27FC236}">
                <a16:creationId xmlns:a16="http://schemas.microsoft.com/office/drawing/2014/main" id="{F22BAE85-FD30-8695-89C7-DAB6F46ACDAA}"/>
              </a:ext>
            </a:extLst>
          </p:cNvPr>
          <p:cNvSpPr/>
          <p:nvPr/>
        </p:nvSpPr>
        <p:spPr>
          <a:xfrm>
            <a:off x="413438" y="3348086"/>
            <a:ext cx="1961247" cy="74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latin typeface="+mj-lt"/>
              </a:rPr>
              <a:t>Development</a:t>
            </a:r>
          </a:p>
        </p:txBody>
      </p:sp>
      <p:sp>
        <p:nvSpPr>
          <p:cNvPr id="68" name="Rechteck 67">
            <a:extLst>
              <a:ext uri="{FF2B5EF4-FFF2-40B4-BE49-F238E27FC236}">
                <a16:creationId xmlns:a16="http://schemas.microsoft.com/office/drawing/2014/main" id="{BE293690-D94D-D702-648E-4861407E2FE8}"/>
              </a:ext>
            </a:extLst>
          </p:cNvPr>
          <p:cNvSpPr/>
          <p:nvPr/>
        </p:nvSpPr>
        <p:spPr>
          <a:xfrm>
            <a:off x="2583216" y="3340804"/>
            <a:ext cx="1961247" cy="7459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bg2"/>
                </a:solidFill>
                <a:latin typeface="+mj-lt"/>
                <a:ea typeface="Open Sans" panose="020B0606030504020204" pitchFamily="34" charset="0"/>
                <a:cs typeface="Open Sans" panose="020B0606030504020204" pitchFamily="34" charset="0"/>
              </a:rPr>
              <a:t>Structure</a:t>
            </a:r>
          </a:p>
        </p:txBody>
      </p:sp>
      <p:sp>
        <p:nvSpPr>
          <p:cNvPr id="69" name="Rechteck 68">
            <a:extLst>
              <a:ext uri="{FF2B5EF4-FFF2-40B4-BE49-F238E27FC236}">
                <a16:creationId xmlns:a16="http://schemas.microsoft.com/office/drawing/2014/main" id="{2193C7FB-409D-8718-3D24-7F8C6D05B6CA}"/>
              </a:ext>
            </a:extLst>
          </p:cNvPr>
          <p:cNvSpPr/>
          <p:nvPr/>
        </p:nvSpPr>
        <p:spPr>
          <a:xfrm>
            <a:off x="413438" y="4294699"/>
            <a:ext cx="1961247" cy="74595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DE" sz="1600">
                <a:latin typeface="+mj-lt"/>
              </a:rPr>
              <a:t>Transparency</a:t>
            </a:r>
          </a:p>
        </p:txBody>
      </p:sp>
      <p:sp>
        <p:nvSpPr>
          <p:cNvPr id="4" name="Rechteck 3">
            <a:extLst>
              <a:ext uri="{FF2B5EF4-FFF2-40B4-BE49-F238E27FC236}">
                <a16:creationId xmlns:a16="http://schemas.microsoft.com/office/drawing/2014/main" id="{92AD5044-3187-0C12-365D-24EF02439023}"/>
              </a:ext>
            </a:extLst>
          </p:cNvPr>
          <p:cNvSpPr/>
          <p:nvPr/>
        </p:nvSpPr>
        <p:spPr>
          <a:xfrm>
            <a:off x="2583215" y="4273577"/>
            <a:ext cx="1961247" cy="745958"/>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a:solidFill>
                  <a:schemeClr val="bg2"/>
                </a:solidFill>
                <a:latin typeface="+mj-lt"/>
                <a:ea typeface="Open Sans" panose="020B0606030504020204" pitchFamily="34" charset="0"/>
                <a:cs typeface="Open Sans" panose="020B0606030504020204" pitchFamily="34" charset="0"/>
              </a:rPr>
              <a:t>Engagement</a:t>
            </a:r>
          </a:p>
        </p:txBody>
      </p:sp>
      <p:sp>
        <p:nvSpPr>
          <p:cNvPr id="6" name="Left Arrow 12">
            <a:extLst>
              <a:ext uri="{FF2B5EF4-FFF2-40B4-BE49-F238E27FC236}">
                <a16:creationId xmlns:a16="http://schemas.microsoft.com/office/drawing/2014/main" id="{1397BEB6-9B1A-CF4C-085A-12EDB97E65F3}"/>
              </a:ext>
            </a:extLst>
          </p:cNvPr>
          <p:cNvSpPr/>
          <p:nvPr/>
        </p:nvSpPr>
        <p:spPr>
          <a:xfrm rot="8092549" flipV="1">
            <a:off x="281548" y="2603188"/>
            <a:ext cx="360000" cy="360000"/>
          </a:xfrm>
          <a:prstGeom prst="rtTriangle">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7" name="Left Arrow 12">
            <a:extLst>
              <a:ext uri="{FF2B5EF4-FFF2-40B4-BE49-F238E27FC236}">
                <a16:creationId xmlns:a16="http://schemas.microsoft.com/office/drawing/2014/main" id="{4C3215AC-1956-1498-43C1-EECF1829DE09}"/>
              </a:ext>
            </a:extLst>
          </p:cNvPr>
          <p:cNvSpPr/>
          <p:nvPr/>
        </p:nvSpPr>
        <p:spPr>
          <a:xfrm rot="8092549" flipV="1">
            <a:off x="2448624" y="4487678"/>
            <a:ext cx="360000" cy="360000"/>
          </a:xfrm>
          <a:prstGeom prst="rtTriangle">
            <a:avLst/>
          </a:prstGeom>
          <a:solidFill>
            <a:schemeClr val="tx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10" name="Left Arrow 12">
            <a:extLst>
              <a:ext uri="{FF2B5EF4-FFF2-40B4-BE49-F238E27FC236}">
                <a16:creationId xmlns:a16="http://schemas.microsoft.com/office/drawing/2014/main" id="{12DE0F8F-F89C-E0D4-4BD7-2F245500F29F}"/>
              </a:ext>
            </a:extLst>
          </p:cNvPr>
          <p:cNvSpPr/>
          <p:nvPr/>
        </p:nvSpPr>
        <p:spPr>
          <a:xfrm rot="8092549" flipV="1">
            <a:off x="2448624" y="2610665"/>
            <a:ext cx="360000" cy="360000"/>
          </a:xfrm>
          <a:prstGeom prst="rtTriangle">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12" name="Left Arrow 12">
            <a:extLst>
              <a:ext uri="{FF2B5EF4-FFF2-40B4-BE49-F238E27FC236}">
                <a16:creationId xmlns:a16="http://schemas.microsoft.com/office/drawing/2014/main" id="{DAEBC586-0C70-5A73-2326-1B200E1F6690}"/>
              </a:ext>
            </a:extLst>
          </p:cNvPr>
          <p:cNvSpPr/>
          <p:nvPr/>
        </p:nvSpPr>
        <p:spPr>
          <a:xfrm rot="8092549" flipV="1">
            <a:off x="281548" y="4459146"/>
            <a:ext cx="360000" cy="360000"/>
          </a:xfrm>
          <a:prstGeom prst="rtTriangle">
            <a:avLst/>
          </a:prstGeom>
          <a:solidFill>
            <a:schemeClr val="tx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18" name="Left Arrow 12">
            <a:extLst>
              <a:ext uri="{FF2B5EF4-FFF2-40B4-BE49-F238E27FC236}">
                <a16:creationId xmlns:a16="http://schemas.microsoft.com/office/drawing/2014/main" id="{CDAD2661-018F-6F1C-3A69-20F1C4052A29}"/>
              </a:ext>
            </a:extLst>
          </p:cNvPr>
          <p:cNvSpPr/>
          <p:nvPr/>
        </p:nvSpPr>
        <p:spPr>
          <a:xfrm rot="8092549" flipV="1">
            <a:off x="281548" y="3541065"/>
            <a:ext cx="360000" cy="360000"/>
          </a:xfrm>
          <a:prstGeom prst="rtTriangle">
            <a:avLst/>
          </a:prstGeom>
          <a:solidFill>
            <a:schemeClr val="tx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19" name="Left Arrow 12">
            <a:extLst>
              <a:ext uri="{FF2B5EF4-FFF2-40B4-BE49-F238E27FC236}">
                <a16:creationId xmlns:a16="http://schemas.microsoft.com/office/drawing/2014/main" id="{1450178F-FA42-FC66-AD8B-64DC11C18AA0}"/>
              </a:ext>
            </a:extLst>
          </p:cNvPr>
          <p:cNvSpPr/>
          <p:nvPr/>
        </p:nvSpPr>
        <p:spPr>
          <a:xfrm rot="8092549" flipV="1">
            <a:off x="2448624" y="3519928"/>
            <a:ext cx="360000" cy="360000"/>
          </a:xfrm>
          <a:prstGeom prst="rtTriangle">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20" name="Right Triangle 28">
            <a:extLst>
              <a:ext uri="{FF2B5EF4-FFF2-40B4-BE49-F238E27FC236}">
                <a16:creationId xmlns:a16="http://schemas.microsoft.com/office/drawing/2014/main" id="{0EC25B0B-C58C-474F-EAE2-0B12585BC250}"/>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8">
            <a:extLst>
              <a:ext uri="{FF2B5EF4-FFF2-40B4-BE49-F238E27FC236}">
                <a16:creationId xmlns:a16="http://schemas.microsoft.com/office/drawing/2014/main" id="{88419202-3E4B-5CE7-EB7A-3FD99B629EE0}"/>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Right Triangle 28">
            <a:extLst>
              <a:ext uri="{FF2B5EF4-FFF2-40B4-BE49-F238E27FC236}">
                <a16:creationId xmlns:a16="http://schemas.microsoft.com/office/drawing/2014/main" id="{09A60F40-6102-360F-F592-0E25C9F22067}"/>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8">
            <a:extLst>
              <a:ext uri="{FF2B5EF4-FFF2-40B4-BE49-F238E27FC236}">
                <a16:creationId xmlns:a16="http://schemas.microsoft.com/office/drawing/2014/main" id="{DECB63CB-D002-6588-1BBF-A31B330DEA4E}"/>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ight Triangle 28">
            <a:extLst>
              <a:ext uri="{FF2B5EF4-FFF2-40B4-BE49-F238E27FC236}">
                <a16:creationId xmlns:a16="http://schemas.microsoft.com/office/drawing/2014/main" id="{A8AF46DA-C0A1-49FB-896C-2045BEA091EA}"/>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itel 2">
            <a:extLst>
              <a:ext uri="{FF2B5EF4-FFF2-40B4-BE49-F238E27FC236}">
                <a16:creationId xmlns:a16="http://schemas.microsoft.com/office/drawing/2014/main" id="{AC319E5B-1FD3-57C3-CA17-AC732036DC9F}"/>
              </a:ext>
            </a:extLst>
          </p:cNvPr>
          <p:cNvSpPr>
            <a:spLocks noGrp="1"/>
          </p:cNvSpPr>
          <p:nvPr>
            <p:ph type="title"/>
          </p:nvPr>
        </p:nvSpPr>
        <p:spPr/>
        <p:txBody>
          <a:bodyPr/>
          <a:lstStyle/>
          <a:p>
            <a:r>
              <a:rPr lang="en-GB" sz="2800" b="1">
                <a:latin typeface="+mj-lt"/>
              </a:rPr>
              <a:t>WHAT ARE THE </a:t>
            </a:r>
            <a:r>
              <a:rPr lang="en-GB" sz="2800" b="1" err="1">
                <a:latin typeface="+mj-lt"/>
              </a:rPr>
              <a:t>BENeFITS</a:t>
            </a:r>
            <a:r>
              <a:rPr lang="en-GB" sz="2800" b="1">
                <a:latin typeface="+mj-lt"/>
              </a:rPr>
              <a:t> </a:t>
            </a:r>
            <a:r>
              <a:rPr lang="en-GB" sz="2800">
                <a:latin typeface="+mj-lt"/>
              </a:rPr>
              <a:t>TO START TODAY?</a:t>
            </a:r>
            <a:endParaRPr lang="de-DE"/>
          </a:p>
        </p:txBody>
      </p:sp>
      <p:sp>
        <p:nvSpPr>
          <p:cNvPr id="2" name="TextBox 26">
            <a:extLst>
              <a:ext uri="{FF2B5EF4-FFF2-40B4-BE49-F238E27FC236}">
                <a16:creationId xmlns:a16="http://schemas.microsoft.com/office/drawing/2014/main" id="{2C80F8CF-D209-0A12-A01F-A7C3FDF3D6B6}"/>
              </a:ext>
            </a:extLst>
          </p:cNvPr>
          <p:cNvSpPr txBox="1"/>
          <p:nvPr/>
        </p:nvSpPr>
        <p:spPr>
          <a:xfrm>
            <a:off x="6006273" y="1893869"/>
            <a:ext cx="5527115" cy="1015663"/>
          </a:xfrm>
          <a:prstGeom prst="rect">
            <a:avLst/>
          </a:prstGeom>
          <a:noFill/>
        </p:spPr>
        <p:txBody>
          <a:bodyPr wrap="square" lIns="91440" tIns="45720" rIns="91440" bIns="45720" anchor="t">
            <a:spAutoFit/>
          </a:bodyPr>
          <a:lstStyle/>
          <a:p>
            <a:r>
              <a:rPr lang="en-US" sz="2000" b="1" i="0">
                <a:solidFill>
                  <a:schemeClr val="tx1"/>
                </a:solidFill>
                <a:effectLst/>
                <a:latin typeface="+mj-lt"/>
              </a:rPr>
              <a:t>Let's vote!</a:t>
            </a:r>
            <a:br>
              <a:rPr lang="en-US" sz="2000" b="1" i="0">
                <a:solidFill>
                  <a:schemeClr val="tx1"/>
                </a:solidFill>
                <a:effectLst/>
                <a:latin typeface="+mj-lt"/>
              </a:rPr>
            </a:br>
            <a:r>
              <a:rPr lang="en-US" sz="2000" i="0">
                <a:solidFill>
                  <a:schemeClr val="tx1"/>
                </a:solidFill>
                <a:effectLst/>
                <a:latin typeface="+mj-lt"/>
              </a:rPr>
              <a:t>Select which is the </a:t>
            </a:r>
            <a:r>
              <a:rPr lang="en-US" sz="2000" b="1">
                <a:solidFill>
                  <a:schemeClr val="tx1"/>
                </a:solidFill>
                <a:latin typeface="+mj-lt"/>
              </a:rPr>
              <a:t>MOST IMPORTANT BENEFIT</a:t>
            </a:r>
            <a:r>
              <a:rPr lang="en-US" sz="2000" b="1" i="0">
                <a:solidFill>
                  <a:schemeClr val="tx1"/>
                </a:solidFill>
                <a:effectLst/>
                <a:latin typeface="+mj-lt"/>
              </a:rPr>
              <a:t>?</a:t>
            </a:r>
            <a:endParaRPr lang="en-GB" sz="2000">
              <a:solidFill>
                <a:schemeClr val="tx1"/>
              </a:solidFill>
              <a:latin typeface="+mj-lt"/>
              <a:ea typeface="Open Sans" panose="020B0606030504020204" pitchFamily="34" charset="0"/>
              <a:cs typeface="Open Sans" panose="020B0606030504020204" pitchFamily="34" charset="0"/>
            </a:endParaRPr>
          </a:p>
        </p:txBody>
      </p:sp>
      <p:sp>
        <p:nvSpPr>
          <p:cNvPr id="25" name="Rechteck 24">
            <a:extLst>
              <a:ext uri="{FF2B5EF4-FFF2-40B4-BE49-F238E27FC236}">
                <a16:creationId xmlns:a16="http://schemas.microsoft.com/office/drawing/2014/main" id="{70602886-83A4-BD58-4640-35892D9B236D}"/>
              </a:ext>
            </a:extLst>
          </p:cNvPr>
          <p:cNvSpPr/>
          <p:nvPr/>
        </p:nvSpPr>
        <p:spPr>
          <a:xfrm>
            <a:off x="7515731" y="2909532"/>
            <a:ext cx="3072809" cy="280006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5DB3500-CC7A-7160-4F43-DCB382E40722}"/>
              </a:ext>
            </a:extLst>
          </p:cNvPr>
          <p:cNvPicPr>
            <a:picLocks noChangeAspect="1"/>
          </p:cNvPicPr>
          <p:nvPr/>
        </p:nvPicPr>
        <p:blipFill>
          <a:blip r:embed="rId3"/>
          <a:stretch>
            <a:fillRect/>
          </a:stretch>
        </p:blipFill>
        <p:spPr>
          <a:xfrm>
            <a:off x="7943582" y="3201707"/>
            <a:ext cx="2226234" cy="2226234"/>
          </a:xfrm>
          <a:prstGeom prst="rect">
            <a:avLst/>
          </a:prstGeom>
        </p:spPr>
      </p:pic>
    </p:spTree>
    <p:extLst>
      <p:ext uri="{BB962C8B-B14F-4D97-AF65-F5344CB8AC3E}">
        <p14:creationId xmlns:p14="http://schemas.microsoft.com/office/powerpoint/2010/main" val="2524389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6</a:t>
            </a:fld>
            <a:endParaRPr lang="de-DE"/>
          </a:p>
        </p:txBody>
      </p:sp>
      <p:sp>
        <p:nvSpPr>
          <p:cNvPr id="20" name="Right Triangle 28">
            <a:extLst>
              <a:ext uri="{FF2B5EF4-FFF2-40B4-BE49-F238E27FC236}">
                <a16:creationId xmlns:a16="http://schemas.microsoft.com/office/drawing/2014/main" id="{0EC25B0B-C58C-474F-EAE2-0B12585BC250}"/>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8">
            <a:extLst>
              <a:ext uri="{FF2B5EF4-FFF2-40B4-BE49-F238E27FC236}">
                <a16:creationId xmlns:a16="http://schemas.microsoft.com/office/drawing/2014/main" id="{88419202-3E4B-5CE7-EB7A-3FD99B629EE0}"/>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Right Triangle 28">
            <a:extLst>
              <a:ext uri="{FF2B5EF4-FFF2-40B4-BE49-F238E27FC236}">
                <a16:creationId xmlns:a16="http://schemas.microsoft.com/office/drawing/2014/main" id="{09A60F40-6102-360F-F592-0E25C9F22067}"/>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8">
            <a:extLst>
              <a:ext uri="{FF2B5EF4-FFF2-40B4-BE49-F238E27FC236}">
                <a16:creationId xmlns:a16="http://schemas.microsoft.com/office/drawing/2014/main" id="{DECB63CB-D002-6588-1BBF-A31B330DEA4E}"/>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ight Triangle 28">
            <a:extLst>
              <a:ext uri="{FF2B5EF4-FFF2-40B4-BE49-F238E27FC236}">
                <a16:creationId xmlns:a16="http://schemas.microsoft.com/office/drawing/2014/main" id="{A8AF46DA-C0A1-49FB-896C-2045BEA091EA}"/>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itel 2">
            <a:extLst>
              <a:ext uri="{FF2B5EF4-FFF2-40B4-BE49-F238E27FC236}">
                <a16:creationId xmlns:a16="http://schemas.microsoft.com/office/drawing/2014/main" id="{AC319E5B-1FD3-57C3-CA17-AC732036DC9F}"/>
              </a:ext>
            </a:extLst>
          </p:cNvPr>
          <p:cNvSpPr>
            <a:spLocks noGrp="1"/>
          </p:cNvSpPr>
          <p:nvPr>
            <p:ph type="title"/>
          </p:nvPr>
        </p:nvSpPr>
        <p:spPr/>
        <p:txBody>
          <a:bodyPr/>
          <a:lstStyle/>
          <a:p>
            <a:r>
              <a:rPr lang="en-GB" sz="2800" b="1">
                <a:latin typeface="+mj-lt"/>
              </a:rPr>
              <a:t>WHAT ARE THE </a:t>
            </a:r>
            <a:r>
              <a:rPr lang="en-GB" sz="2800" b="1" err="1">
                <a:latin typeface="+mj-lt"/>
              </a:rPr>
              <a:t>BENeFITS</a:t>
            </a:r>
            <a:r>
              <a:rPr lang="en-GB" sz="2800" b="1">
                <a:latin typeface="+mj-lt"/>
              </a:rPr>
              <a:t> </a:t>
            </a:r>
            <a:r>
              <a:rPr lang="en-GB" sz="2800">
                <a:latin typeface="+mj-lt"/>
              </a:rPr>
              <a:t>TO START TODAY?</a:t>
            </a:r>
            <a:endParaRPr lang="de-DE"/>
          </a:p>
        </p:txBody>
      </p:sp>
      <p:sp>
        <p:nvSpPr>
          <p:cNvPr id="2" name="TextBox 26">
            <a:extLst>
              <a:ext uri="{FF2B5EF4-FFF2-40B4-BE49-F238E27FC236}">
                <a16:creationId xmlns:a16="http://schemas.microsoft.com/office/drawing/2014/main" id="{F14E9DC0-73F3-2728-4191-3DE0F5F32ECF}"/>
              </a:ext>
            </a:extLst>
          </p:cNvPr>
          <p:cNvSpPr txBox="1"/>
          <p:nvPr/>
        </p:nvSpPr>
        <p:spPr>
          <a:xfrm>
            <a:off x="6006273" y="1893869"/>
            <a:ext cx="5527115" cy="1015663"/>
          </a:xfrm>
          <a:prstGeom prst="rect">
            <a:avLst/>
          </a:prstGeom>
          <a:noFill/>
        </p:spPr>
        <p:txBody>
          <a:bodyPr wrap="square" lIns="91440" tIns="45720" rIns="91440" bIns="45720" anchor="t">
            <a:spAutoFit/>
          </a:bodyPr>
          <a:lstStyle/>
          <a:p>
            <a:r>
              <a:rPr lang="en-US" sz="2000" b="1" i="0">
                <a:solidFill>
                  <a:schemeClr val="tx1"/>
                </a:solidFill>
                <a:effectLst/>
                <a:latin typeface="+mj-lt"/>
              </a:rPr>
              <a:t>Let's vote!</a:t>
            </a:r>
            <a:br>
              <a:rPr lang="en-US" sz="2000" b="1" i="0">
                <a:solidFill>
                  <a:schemeClr val="tx1"/>
                </a:solidFill>
                <a:effectLst/>
                <a:latin typeface="+mj-lt"/>
              </a:rPr>
            </a:br>
            <a:r>
              <a:rPr lang="en-US" sz="2000" i="0">
                <a:solidFill>
                  <a:schemeClr val="tx1"/>
                </a:solidFill>
                <a:effectLst/>
                <a:latin typeface="+mj-lt"/>
              </a:rPr>
              <a:t>Select which is the </a:t>
            </a:r>
            <a:r>
              <a:rPr lang="en-US" sz="2000" b="1">
                <a:solidFill>
                  <a:schemeClr val="tx1"/>
                </a:solidFill>
                <a:latin typeface="+mj-lt"/>
              </a:rPr>
              <a:t>MOST IMPORTANT BENEFIT</a:t>
            </a:r>
            <a:r>
              <a:rPr lang="en-US" sz="2000" b="1" i="0">
                <a:solidFill>
                  <a:schemeClr val="tx1"/>
                </a:solidFill>
                <a:effectLst/>
                <a:latin typeface="+mj-lt"/>
              </a:rPr>
              <a:t>?</a:t>
            </a:r>
            <a:endParaRPr lang="en-GB" sz="2000">
              <a:solidFill>
                <a:schemeClr val="tx1"/>
              </a:solidFill>
              <a:latin typeface="+mj-lt"/>
              <a:ea typeface="Open Sans" panose="020B0606030504020204" pitchFamily="34" charset="0"/>
              <a:cs typeface="Open Sans" panose="020B0606030504020204" pitchFamily="34" charset="0"/>
            </a:endParaRPr>
          </a:p>
        </p:txBody>
      </p:sp>
      <p:sp>
        <p:nvSpPr>
          <p:cNvPr id="10" name="Rechteck 9">
            <a:extLst>
              <a:ext uri="{FF2B5EF4-FFF2-40B4-BE49-F238E27FC236}">
                <a16:creationId xmlns:a16="http://schemas.microsoft.com/office/drawing/2014/main" id="{66146057-C556-F243-E258-7EDABEF2843F}"/>
              </a:ext>
            </a:extLst>
          </p:cNvPr>
          <p:cNvSpPr/>
          <p:nvPr/>
        </p:nvSpPr>
        <p:spPr>
          <a:xfrm>
            <a:off x="7515731" y="2909532"/>
            <a:ext cx="3072809" cy="2800065"/>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a:extLst>
              <a:ext uri="{FF2B5EF4-FFF2-40B4-BE49-F238E27FC236}">
                <a16:creationId xmlns:a16="http://schemas.microsoft.com/office/drawing/2014/main" id="{14EC270C-5DF0-DF7C-A636-C72EA89F08C9}"/>
              </a:ext>
            </a:extLst>
          </p:cNvPr>
          <p:cNvPicPr>
            <a:picLocks noChangeAspect="1"/>
          </p:cNvPicPr>
          <p:nvPr/>
        </p:nvPicPr>
        <p:blipFill>
          <a:blip r:embed="rId3"/>
          <a:stretch>
            <a:fillRect/>
          </a:stretch>
        </p:blipFill>
        <p:spPr>
          <a:xfrm>
            <a:off x="7943582" y="3201707"/>
            <a:ext cx="2226234" cy="2226234"/>
          </a:xfrm>
          <a:prstGeom prst="rect">
            <a:avLst/>
          </a:prstGeom>
        </p:spPr>
      </p:pic>
      <p:sp>
        <p:nvSpPr>
          <p:cNvPr id="18" name="Rechteck 17">
            <a:extLst>
              <a:ext uri="{FF2B5EF4-FFF2-40B4-BE49-F238E27FC236}">
                <a16:creationId xmlns:a16="http://schemas.microsoft.com/office/drawing/2014/main" id="{AB1252F5-0BDB-CD30-25CC-CDEDD9BEB272}"/>
              </a:ext>
            </a:extLst>
          </p:cNvPr>
          <p:cNvSpPr/>
          <p:nvPr/>
        </p:nvSpPr>
        <p:spPr>
          <a:xfrm>
            <a:off x="413702" y="2414677"/>
            <a:ext cx="1961247" cy="7459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bg2"/>
                </a:solidFill>
                <a:latin typeface="+mj-lt"/>
                <a:ea typeface="Open Sans" panose="020B0606030504020204" pitchFamily="34" charset="0"/>
                <a:cs typeface="Open Sans" panose="020B0606030504020204" pitchFamily="34" charset="0"/>
              </a:rPr>
              <a:t>Alignment</a:t>
            </a:r>
            <a:endParaRPr lang="de-DE" sz="1600">
              <a:latin typeface="+mj-lt"/>
            </a:endParaRPr>
          </a:p>
        </p:txBody>
      </p:sp>
      <p:sp>
        <p:nvSpPr>
          <p:cNvPr id="19" name="TextBox 26">
            <a:extLst>
              <a:ext uri="{FF2B5EF4-FFF2-40B4-BE49-F238E27FC236}">
                <a16:creationId xmlns:a16="http://schemas.microsoft.com/office/drawing/2014/main" id="{5DB6A3BF-D350-E685-3225-B6A031A8ABAE}"/>
              </a:ext>
            </a:extLst>
          </p:cNvPr>
          <p:cNvSpPr txBox="1"/>
          <p:nvPr/>
        </p:nvSpPr>
        <p:spPr>
          <a:xfrm>
            <a:off x="313272" y="1893869"/>
            <a:ext cx="2876570" cy="400110"/>
          </a:xfrm>
          <a:prstGeom prst="rect">
            <a:avLst/>
          </a:prstGeom>
          <a:noFill/>
        </p:spPr>
        <p:txBody>
          <a:bodyPr wrap="square" lIns="91440" tIns="45720" rIns="91440" bIns="45720" anchor="t">
            <a:spAutoFit/>
          </a:bodyPr>
          <a:lstStyle/>
          <a:p>
            <a:r>
              <a:rPr lang="en-GB" sz="2000">
                <a:solidFill>
                  <a:schemeClr val="tx1"/>
                </a:solidFill>
                <a:latin typeface="+mj-lt"/>
                <a:ea typeface="Open Sans" panose="020B0606030504020204" pitchFamily="34" charset="0"/>
                <a:cs typeface="Open Sans" panose="020B0606030504020204" pitchFamily="34" charset="0"/>
              </a:rPr>
              <a:t>FOR THE COMPANY</a:t>
            </a:r>
          </a:p>
        </p:txBody>
      </p:sp>
      <p:sp>
        <p:nvSpPr>
          <p:cNvPr id="27" name="Rechteck 26">
            <a:extLst>
              <a:ext uri="{FF2B5EF4-FFF2-40B4-BE49-F238E27FC236}">
                <a16:creationId xmlns:a16="http://schemas.microsoft.com/office/drawing/2014/main" id="{F2033723-7027-CA0C-5898-C0A836F114CC}"/>
              </a:ext>
            </a:extLst>
          </p:cNvPr>
          <p:cNvSpPr/>
          <p:nvPr/>
        </p:nvSpPr>
        <p:spPr>
          <a:xfrm>
            <a:off x="2583216" y="2412778"/>
            <a:ext cx="1961247" cy="74595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a:solidFill>
                  <a:schemeClr val="bg2"/>
                </a:solidFill>
                <a:latin typeface="+mj-lt"/>
                <a:ea typeface="Open Sans" panose="020B0606030504020204" pitchFamily="34" charset="0"/>
                <a:cs typeface="Open Sans" panose="020B0606030504020204" pitchFamily="34" charset="0"/>
              </a:rPr>
              <a:t>Competitive-</a:t>
            </a:r>
            <a:br>
              <a:rPr lang="en-GB" sz="1600">
                <a:solidFill>
                  <a:schemeClr val="bg2"/>
                </a:solidFill>
                <a:latin typeface="+mj-lt"/>
                <a:ea typeface="Open Sans" panose="020B0606030504020204" pitchFamily="34" charset="0"/>
                <a:cs typeface="Open Sans" panose="020B0606030504020204" pitchFamily="34" charset="0"/>
              </a:rPr>
            </a:br>
            <a:r>
              <a:rPr lang="en-GB" sz="1600">
                <a:solidFill>
                  <a:schemeClr val="bg2"/>
                </a:solidFill>
                <a:latin typeface="+mj-lt"/>
                <a:ea typeface="Open Sans" panose="020B0606030504020204" pitchFamily="34" charset="0"/>
                <a:cs typeface="Open Sans" panose="020B0606030504020204" pitchFamily="34" charset="0"/>
              </a:rPr>
              <a:t>ness</a:t>
            </a:r>
          </a:p>
        </p:txBody>
      </p:sp>
      <p:sp>
        <p:nvSpPr>
          <p:cNvPr id="28" name="Rechteck 27">
            <a:extLst>
              <a:ext uri="{FF2B5EF4-FFF2-40B4-BE49-F238E27FC236}">
                <a16:creationId xmlns:a16="http://schemas.microsoft.com/office/drawing/2014/main" id="{D8CBAC4F-2431-61F5-2E57-66DEC46D466E}"/>
              </a:ext>
            </a:extLst>
          </p:cNvPr>
          <p:cNvSpPr/>
          <p:nvPr/>
        </p:nvSpPr>
        <p:spPr>
          <a:xfrm>
            <a:off x="413438" y="3348086"/>
            <a:ext cx="1961247" cy="745958"/>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DE" sz="1600">
                <a:latin typeface="+mj-lt"/>
              </a:rPr>
              <a:t>Efficiency</a:t>
            </a:r>
          </a:p>
        </p:txBody>
      </p:sp>
      <p:sp>
        <p:nvSpPr>
          <p:cNvPr id="29" name="Rechteck 28">
            <a:extLst>
              <a:ext uri="{FF2B5EF4-FFF2-40B4-BE49-F238E27FC236}">
                <a16:creationId xmlns:a16="http://schemas.microsoft.com/office/drawing/2014/main" id="{14903D0B-3129-95C9-879C-1DF7B8844E2D}"/>
              </a:ext>
            </a:extLst>
          </p:cNvPr>
          <p:cNvSpPr/>
          <p:nvPr/>
        </p:nvSpPr>
        <p:spPr>
          <a:xfrm>
            <a:off x="2583216" y="3340804"/>
            <a:ext cx="1961247" cy="74595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DE" sz="1600" err="1">
                <a:latin typeface="+mj-lt"/>
              </a:rPr>
              <a:t>Scalability</a:t>
            </a:r>
            <a:endParaRPr lang="de-DE" sz="1600">
              <a:latin typeface="+mj-lt"/>
            </a:endParaRPr>
          </a:p>
        </p:txBody>
      </p:sp>
      <p:sp>
        <p:nvSpPr>
          <p:cNvPr id="30" name="Rechteck 29">
            <a:extLst>
              <a:ext uri="{FF2B5EF4-FFF2-40B4-BE49-F238E27FC236}">
                <a16:creationId xmlns:a16="http://schemas.microsoft.com/office/drawing/2014/main" id="{486EB799-EF5F-DE20-82B0-5DB3F9A77F5B}"/>
              </a:ext>
            </a:extLst>
          </p:cNvPr>
          <p:cNvSpPr/>
          <p:nvPr/>
        </p:nvSpPr>
        <p:spPr>
          <a:xfrm>
            <a:off x="413438" y="4294699"/>
            <a:ext cx="1961247" cy="74595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a:latin typeface="+mj-lt"/>
              </a:rPr>
              <a:t>Sustainability</a:t>
            </a:r>
          </a:p>
        </p:txBody>
      </p:sp>
      <p:sp>
        <p:nvSpPr>
          <p:cNvPr id="31" name="Rechteck 30">
            <a:extLst>
              <a:ext uri="{FF2B5EF4-FFF2-40B4-BE49-F238E27FC236}">
                <a16:creationId xmlns:a16="http://schemas.microsoft.com/office/drawing/2014/main" id="{FBBCF71B-DC16-B0A0-8E2D-E19E16634DFE}"/>
              </a:ext>
            </a:extLst>
          </p:cNvPr>
          <p:cNvSpPr/>
          <p:nvPr/>
        </p:nvSpPr>
        <p:spPr>
          <a:xfrm>
            <a:off x="2583215" y="4273577"/>
            <a:ext cx="1961247" cy="745958"/>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DE" sz="1600" err="1">
                <a:solidFill>
                  <a:schemeClr val="bg2"/>
                </a:solidFill>
                <a:latin typeface="+mj-lt"/>
                <a:ea typeface="Open Sans" panose="020B0606030504020204" pitchFamily="34" charset="0"/>
                <a:cs typeface="Open Sans" panose="020B0606030504020204" pitchFamily="34" charset="0"/>
              </a:rPr>
              <a:t>Cost</a:t>
            </a:r>
            <a:r>
              <a:rPr lang="de-DE" sz="1600">
                <a:solidFill>
                  <a:schemeClr val="bg2"/>
                </a:solidFill>
                <a:latin typeface="+mj-lt"/>
                <a:ea typeface="Open Sans" panose="020B0606030504020204" pitchFamily="34" charset="0"/>
                <a:cs typeface="Open Sans" panose="020B0606030504020204" pitchFamily="34" charset="0"/>
              </a:rPr>
              <a:t>-</a:t>
            </a:r>
          </a:p>
          <a:p>
            <a:pPr algn="ctr"/>
            <a:r>
              <a:rPr lang="de-DE" sz="1600" err="1">
                <a:solidFill>
                  <a:schemeClr val="bg2"/>
                </a:solidFill>
                <a:latin typeface="+mj-lt"/>
                <a:ea typeface="Open Sans" panose="020B0606030504020204" pitchFamily="34" charset="0"/>
                <a:cs typeface="Open Sans" panose="020B0606030504020204" pitchFamily="34" charset="0"/>
              </a:rPr>
              <a:t>effectiveness</a:t>
            </a:r>
            <a:endParaRPr lang="de-DE" sz="1600">
              <a:solidFill>
                <a:schemeClr val="bg2"/>
              </a:solidFill>
              <a:latin typeface="+mj-lt"/>
              <a:ea typeface="Open Sans" panose="020B0606030504020204" pitchFamily="34" charset="0"/>
              <a:cs typeface="Open Sans" panose="020B0606030504020204" pitchFamily="34" charset="0"/>
            </a:endParaRPr>
          </a:p>
        </p:txBody>
      </p:sp>
      <p:sp>
        <p:nvSpPr>
          <p:cNvPr id="32" name="Left Arrow 12">
            <a:extLst>
              <a:ext uri="{FF2B5EF4-FFF2-40B4-BE49-F238E27FC236}">
                <a16:creationId xmlns:a16="http://schemas.microsoft.com/office/drawing/2014/main" id="{BC5E8642-C1A9-2716-8C18-D7065298318C}"/>
              </a:ext>
            </a:extLst>
          </p:cNvPr>
          <p:cNvSpPr/>
          <p:nvPr/>
        </p:nvSpPr>
        <p:spPr>
          <a:xfrm rot="8092549" flipV="1">
            <a:off x="281548" y="2603188"/>
            <a:ext cx="360000" cy="36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sp>
        <p:nvSpPr>
          <p:cNvPr id="33" name="Left Arrow 12">
            <a:extLst>
              <a:ext uri="{FF2B5EF4-FFF2-40B4-BE49-F238E27FC236}">
                <a16:creationId xmlns:a16="http://schemas.microsoft.com/office/drawing/2014/main" id="{AD74222A-6555-4A58-41BB-592274AAE814}"/>
              </a:ext>
            </a:extLst>
          </p:cNvPr>
          <p:cNvSpPr/>
          <p:nvPr/>
        </p:nvSpPr>
        <p:spPr>
          <a:xfrm rot="8092549" flipV="1">
            <a:off x="2448624" y="4487678"/>
            <a:ext cx="360000" cy="360000"/>
          </a:xfrm>
          <a:prstGeom prst="rtTriangle">
            <a:avLst/>
          </a:prstGeom>
          <a:solidFill>
            <a:schemeClr val="tx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34" name="Left Arrow 12">
            <a:extLst>
              <a:ext uri="{FF2B5EF4-FFF2-40B4-BE49-F238E27FC236}">
                <a16:creationId xmlns:a16="http://schemas.microsoft.com/office/drawing/2014/main" id="{FFFE3FD2-8EC5-1C85-F50A-4BEE5819084D}"/>
              </a:ext>
            </a:extLst>
          </p:cNvPr>
          <p:cNvSpPr/>
          <p:nvPr/>
        </p:nvSpPr>
        <p:spPr>
          <a:xfrm rot="8092549" flipV="1">
            <a:off x="2448624" y="2610665"/>
            <a:ext cx="360000" cy="360000"/>
          </a:xfrm>
          <a:prstGeom prst="rtTriangle">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35" name="Left Arrow 12">
            <a:extLst>
              <a:ext uri="{FF2B5EF4-FFF2-40B4-BE49-F238E27FC236}">
                <a16:creationId xmlns:a16="http://schemas.microsoft.com/office/drawing/2014/main" id="{142CC4A6-CCF1-DDC1-45C6-CF0862DD6B15}"/>
              </a:ext>
            </a:extLst>
          </p:cNvPr>
          <p:cNvSpPr/>
          <p:nvPr/>
        </p:nvSpPr>
        <p:spPr>
          <a:xfrm rot="8092549" flipV="1">
            <a:off x="281548" y="4459146"/>
            <a:ext cx="360000" cy="360000"/>
          </a:xfrm>
          <a:prstGeom prst="rtTriangle">
            <a:avLst/>
          </a:prstGeom>
          <a:solidFill>
            <a:schemeClr val="tx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sp>
        <p:nvSpPr>
          <p:cNvPr id="36" name="Left Arrow 12">
            <a:extLst>
              <a:ext uri="{FF2B5EF4-FFF2-40B4-BE49-F238E27FC236}">
                <a16:creationId xmlns:a16="http://schemas.microsoft.com/office/drawing/2014/main" id="{6203A6F4-EEAD-8DE6-4DD3-9B86537FBEB8}"/>
              </a:ext>
            </a:extLst>
          </p:cNvPr>
          <p:cNvSpPr/>
          <p:nvPr/>
        </p:nvSpPr>
        <p:spPr>
          <a:xfrm rot="8092549" flipV="1">
            <a:off x="281548" y="3541065"/>
            <a:ext cx="360000" cy="36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sp>
        <p:nvSpPr>
          <p:cNvPr id="37" name="Left Arrow 12">
            <a:extLst>
              <a:ext uri="{FF2B5EF4-FFF2-40B4-BE49-F238E27FC236}">
                <a16:creationId xmlns:a16="http://schemas.microsoft.com/office/drawing/2014/main" id="{8E9EA128-1B99-4CE2-84F5-B1193B3A91A8}"/>
              </a:ext>
            </a:extLst>
          </p:cNvPr>
          <p:cNvSpPr/>
          <p:nvPr/>
        </p:nvSpPr>
        <p:spPr>
          <a:xfrm rot="8092549" flipV="1">
            <a:off x="2448624" y="3519928"/>
            <a:ext cx="360000" cy="360000"/>
          </a:xfrm>
          <a:prstGeom prst="rtTriangl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spTree>
    <p:extLst>
      <p:ext uri="{BB962C8B-B14F-4D97-AF65-F5344CB8AC3E}">
        <p14:creationId xmlns:p14="http://schemas.microsoft.com/office/powerpoint/2010/main" val="1636024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7</a:t>
            </a:fld>
            <a:endParaRPr lang="de-DE"/>
          </a:p>
        </p:txBody>
      </p:sp>
      <p:sp>
        <p:nvSpPr>
          <p:cNvPr id="11" name="Freihandform: Form 10">
            <a:extLst>
              <a:ext uri="{FF2B5EF4-FFF2-40B4-BE49-F238E27FC236}">
                <a16:creationId xmlns:a16="http://schemas.microsoft.com/office/drawing/2014/main" id="{68D98910-D025-3F1F-BC5B-6A17EEC18529}"/>
              </a:ext>
            </a:extLst>
          </p:cNvPr>
          <p:cNvSpPr/>
          <p:nvPr/>
        </p:nvSpPr>
        <p:spPr>
          <a:xfrm>
            <a:off x="1646160" y="3747289"/>
            <a:ext cx="2795139" cy="1899087"/>
          </a:xfrm>
          <a:custGeom>
            <a:avLst/>
            <a:gdLst>
              <a:gd name="connsiteX0" fmla="*/ 0 w 2795139"/>
              <a:gd name="connsiteY0" fmla="*/ 0 h 1899087"/>
              <a:gd name="connsiteX1" fmla="*/ 2795139 w 2795139"/>
              <a:gd name="connsiteY1" fmla="*/ 0 h 1899087"/>
              <a:gd name="connsiteX2" fmla="*/ 2795139 w 2795139"/>
              <a:gd name="connsiteY2" fmla="*/ 1899087 h 1899087"/>
              <a:gd name="connsiteX3" fmla="*/ 0 w 2795139"/>
              <a:gd name="connsiteY3" fmla="*/ 1899087 h 1899087"/>
              <a:gd name="connsiteX4" fmla="*/ 0 w 2795139"/>
              <a:gd name="connsiteY4" fmla="*/ 0 h 189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5139" h="1899087">
                <a:moveTo>
                  <a:pt x="0" y="0"/>
                </a:moveTo>
                <a:lnTo>
                  <a:pt x="2795139" y="0"/>
                </a:lnTo>
                <a:lnTo>
                  <a:pt x="2795139" y="1899087"/>
                </a:lnTo>
                <a:lnTo>
                  <a:pt x="0" y="1899087"/>
                </a:lnTo>
                <a:lnTo>
                  <a:pt x="0" y="0"/>
                </a:lnTo>
                <a:close/>
              </a:path>
            </a:pathLst>
          </a:custGeom>
          <a:solidFill>
            <a:schemeClr val="tx1">
              <a:alpha val="90000"/>
            </a:schemeClr>
          </a:solidFill>
          <a:ln w="19050">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7528" tIns="167528" rIns="167528" bIns="574475" numCol="1" spcCol="1270" anchor="t" anchorCtr="0">
            <a:noAutofit/>
          </a:bodyPr>
          <a:lstStyle/>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Workforce raw data</a:t>
            </a:r>
          </a:p>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Horizon scan data</a:t>
            </a:r>
          </a:p>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Current Supply and future Demand of workforce analysis</a:t>
            </a:r>
          </a:p>
          <a:p>
            <a:pPr marL="265113" lvl="1" indent="-179388" algn="l" defTabSz="577850">
              <a:lnSpc>
                <a:spcPct val="100000"/>
              </a:lnSpc>
              <a:spcBef>
                <a:spcPct val="0"/>
              </a:spcBef>
              <a:spcAft>
                <a:spcPct val="15000"/>
              </a:spcAft>
              <a:buFont typeface="Arial" panose="020B0604020202020204" pitchFamily="34" charset="0"/>
              <a:buChar char="•"/>
            </a:pPr>
            <a:r>
              <a:rPr lang="en-GB" sz="1300" kern="1200">
                <a:solidFill>
                  <a:schemeClr val="bg2"/>
                </a:solidFill>
                <a:latin typeface="Arial" panose="020B0604020202020204" pitchFamily="34" charset="0"/>
                <a:cs typeface="Arial" panose="020B0604020202020204" pitchFamily="34" charset="0"/>
              </a:rPr>
              <a:t>Gap Analysis</a:t>
            </a:r>
          </a:p>
        </p:txBody>
      </p:sp>
      <p:sp>
        <p:nvSpPr>
          <p:cNvPr id="12" name="Form 11">
            <a:extLst>
              <a:ext uri="{FF2B5EF4-FFF2-40B4-BE49-F238E27FC236}">
                <a16:creationId xmlns:a16="http://schemas.microsoft.com/office/drawing/2014/main" id="{62719813-84A6-5EA5-BA7B-C28ACBF8F975}"/>
              </a:ext>
            </a:extLst>
          </p:cNvPr>
          <p:cNvSpPr/>
          <p:nvPr/>
        </p:nvSpPr>
        <p:spPr>
          <a:xfrm>
            <a:off x="3046179" y="3962855"/>
            <a:ext cx="2678977" cy="2678977"/>
          </a:xfrm>
          <a:prstGeom prst="leftCircularArrow">
            <a:avLst>
              <a:gd name="adj1" fmla="val 2378"/>
              <a:gd name="adj2" fmla="val 287400"/>
              <a:gd name="adj3" fmla="val 777032"/>
              <a:gd name="adj4" fmla="val 7738610"/>
              <a:gd name="adj5" fmla="val 2774"/>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a:lstStyle/>
          <a:p>
            <a:endParaRPr lang="de-DE"/>
          </a:p>
        </p:txBody>
      </p:sp>
      <p:sp>
        <p:nvSpPr>
          <p:cNvPr id="13" name="Freihandform: Form 12">
            <a:extLst>
              <a:ext uri="{FF2B5EF4-FFF2-40B4-BE49-F238E27FC236}">
                <a16:creationId xmlns:a16="http://schemas.microsoft.com/office/drawing/2014/main" id="{B5D73DC0-6C1D-1BD9-399F-48711E68B18E}"/>
              </a:ext>
            </a:extLst>
          </p:cNvPr>
          <p:cNvSpPr/>
          <p:nvPr/>
        </p:nvSpPr>
        <p:spPr>
          <a:xfrm>
            <a:off x="2627136" y="5186584"/>
            <a:ext cx="1918796" cy="1139670"/>
          </a:xfrm>
          <a:custGeom>
            <a:avLst/>
            <a:gdLst>
              <a:gd name="connsiteX0" fmla="*/ 0 w 1918796"/>
              <a:gd name="connsiteY0" fmla="*/ 0 h 1139670"/>
              <a:gd name="connsiteX1" fmla="*/ 1918796 w 1918796"/>
              <a:gd name="connsiteY1" fmla="*/ 0 h 1139670"/>
              <a:gd name="connsiteX2" fmla="*/ 1918796 w 1918796"/>
              <a:gd name="connsiteY2" fmla="*/ 1139670 h 1139670"/>
              <a:gd name="connsiteX3" fmla="*/ 0 w 1918796"/>
              <a:gd name="connsiteY3" fmla="*/ 1139670 h 1139670"/>
              <a:gd name="connsiteX4" fmla="*/ 0 w 1918796"/>
              <a:gd name="connsiteY4" fmla="*/ 0 h 1139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796" h="1139670">
                <a:moveTo>
                  <a:pt x="0" y="0"/>
                </a:moveTo>
                <a:lnTo>
                  <a:pt x="1918796" y="0"/>
                </a:lnTo>
                <a:lnTo>
                  <a:pt x="1918796" y="1139670"/>
                </a:lnTo>
                <a:lnTo>
                  <a:pt x="0" y="1139670"/>
                </a:lnTo>
                <a:lnTo>
                  <a:pt x="0" y="0"/>
                </a:lnTo>
                <a:close/>
              </a:path>
            </a:pathLst>
          </a:custGeom>
          <a:solidFill>
            <a:schemeClr val="tx2"/>
          </a:solidFill>
          <a:ln w="19050">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70485" tIns="46990" rIns="70485" bIns="46990" numCol="1" spcCol="1270" anchor="ctr" anchorCtr="0">
            <a:noAutofit/>
          </a:bodyPr>
          <a:lstStyle/>
          <a:p>
            <a:pPr marL="0" lvl="0" indent="0" algn="ctr" defTabSz="1659318">
              <a:lnSpc>
                <a:spcPct val="90000"/>
              </a:lnSpc>
              <a:spcBef>
                <a:spcPct val="0"/>
              </a:spcBef>
              <a:spcAft>
                <a:spcPct val="35000"/>
              </a:spcAft>
              <a:buNone/>
            </a:pPr>
            <a:r>
              <a:rPr lang="en-GB" sz="3733" kern="1200">
                <a:solidFill>
                  <a:schemeClr val="tx1"/>
                </a:solidFill>
                <a:latin typeface="+mn-lt"/>
                <a:ea typeface="+mn-ea"/>
                <a:cs typeface="+mn-cs"/>
              </a:rPr>
              <a:t>01</a:t>
            </a:r>
          </a:p>
          <a:p>
            <a:pPr marL="0" lvl="0" indent="0" algn="ctr" defTabSz="1659318">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DATA AND ANALYSIS</a:t>
            </a:r>
          </a:p>
        </p:txBody>
      </p:sp>
      <p:sp>
        <p:nvSpPr>
          <p:cNvPr id="14" name="Freihandform: Form 13">
            <a:extLst>
              <a:ext uri="{FF2B5EF4-FFF2-40B4-BE49-F238E27FC236}">
                <a16:creationId xmlns:a16="http://schemas.microsoft.com/office/drawing/2014/main" id="{B15B85E0-63F3-5DE6-FE10-52B77FE89757}"/>
              </a:ext>
            </a:extLst>
          </p:cNvPr>
          <p:cNvSpPr/>
          <p:nvPr/>
        </p:nvSpPr>
        <p:spPr>
          <a:xfrm>
            <a:off x="4715064" y="3292354"/>
            <a:ext cx="2795139" cy="1899087"/>
          </a:xfrm>
          <a:custGeom>
            <a:avLst/>
            <a:gdLst>
              <a:gd name="connsiteX0" fmla="*/ 0 w 2795139"/>
              <a:gd name="connsiteY0" fmla="*/ 0 h 1899087"/>
              <a:gd name="connsiteX1" fmla="*/ 2795139 w 2795139"/>
              <a:gd name="connsiteY1" fmla="*/ 0 h 1899087"/>
              <a:gd name="connsiteX2" fmla="*/ 2795139 w 2795139"/>
              <a:gd name="connsiteY2" fmla="*/ 1899087 h 1899087"/>
              <a:gd name="connsiteX3" fmla="*/ 0 w 2795139"/>
              <a:gd name="connsiteY3" fmla="*/ 1899087 h 1899087"/>
              <a:gd name="connsiteX4" fmla="*/ 0 w 2795139"/>
              <a:gd name="connsiteY4" fmla="*/ 0 h 189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5139" h="1899087">
                <a:moveTo>
                  <a:pt x="0" y="0"/>
                </a:moveTo>
                <a:lnTo>
                  <a:pt x="2795139" y="0"/>
                </a:lnTo>
                <a:lnTo>
                  <a:pt x="2795139" y="1899087"/>
                </a:lnTo>
                <a:lnTo>
                  <a:pt x="0" y="1899087"/>
                </a:lnTo>
                <a:lnTo>
                  <a:pt x="0" y="0"/>
                </a:lnTo>
                <a:close/>
              </a:path>
            </a:pathLst>
          </a:custGeom>
          <a:solidFill>
            <a:schemeClr val="accent1">
              <a:alpha val="89804"/>
            </a:schemeClr>
          </a:solidFill>
          <a:ln w="19050">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7528" tIns="574476" rIns="167528" bIns="167527" numCol="1" spcCol="1270" anchor="t" anchorCtr="0">
            <a:noAutofit/>
          </a:bodyPr>
          <a:lstStyle/>
          <a:p>
            <a:pPr marL="265113" lvl="1" indent="-179388" algn="l" defTabSz="222250">
              <a:lnSpc>
                <a:spcPct val="90000"/>
              </a:lnSpc>
              <a:spcBef>
                <a:spcPct val="0"/>
              </a:spcBef>
              <a:spcAft>
                <a:spcPct val="15000"/>
              </a:spcAft>
              <a:buChar char="•"/>
            </a:pPr>
            <a:endParaRPr lang="en-GB" sz="500" kern="1200">
              <a:solidFill>
                <a:schemeClr val="bg2"/>
              </a:solidFill>
              <a:latin typeface="Arial" panose="020B0604020202020204" pitchFamily="34" charset="0"/>
              <a:cs typeface="Arial" panose="020B0604020202020204" pitchFamily="34" charset="0"/>
            </a:endParaRP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Design strategies to manage gaps and mitigate risks</a:t>
            </a:r>
          </a:p>
          <a:p>
            <a:pPr marL="265113" lvl="1" indent="-179388" algn="l" defTabSz="577850">
              <a:lnSpc>
                <a:spcPct val="100000"/>
              </a:lnSpc>
              <a:spcBef>
                <a:spcPct val="0"/>
              </a:spcBef>
              <a:spcAft>
                <a:spcPct val="15000"/>
              </a:spcAft>
              <a:buChar char="•"/>
            </a:pPr>
            <a:r>
              <a:rPr lang="en-GB" sz="1300" kern="1200">
                <a:solidFill>
                  <a:schemeClr val="bg2"/>
                </a:solidFill>
                <a:latin typeface="Arial" panose="020B0604020202020204" pitchFamily="34" charset="0"/>
                <a:cs typeface="Arial" panose="020B0604020202020204" pitchFamily="34" charset="0"/>
              </a:rPr>
              <a:t>Candidate experience factored into HR actionable solutions</a:t>
            </a:r>
          </a:p>
        </p:txBody>
      </p:sp>
      <p:sp>
        <p:nvSpPr>
          <p:cNvPr id="15" name="Pfeil: gebogen 14">
            <a:extLst>
              <a:ext uri="{FF2B5EF4-FFF2-40B4-BE49-F238E27FC236}">
                <a16:creationId xmlns:a16="http://schemas.microsoft.com/office/drawing/2014/main" id="{063F609F-38B7-E64A-3905-0F50A7FF8762}"/>
              </a:ext>
            </a:extLst>
          </p:cNvPr>
          <p:cNvSpPr/>
          <p:nvPr/>
        </p:nvSpPr>
        <p:spPr>
          <a:xfrm>
            <a:off x="6489167" y="1497558"/>
            <a:ext cx="2947890" cy="2947890"/>
          </a:xfrm>
          <a:prstGeom prst="circularArrow">
            <a:avLst>
              <a:gd name="adj1" fmla="val 2161"/>
              <a:gd name="adj2" fmla="val 259881"/>
              <a:gd name="adj3" fmla="val 18820069"/>
              <a:gd name="adj4" fmla="val 11830971"/>
              <a:gd name="adj5" fmla="val 2521"/>
            </a:avLst>
          </a:prstGeom>
          <a:noFill/>
          <a:ln>
            <a:noFill/>
          </a:ln>
        </p:spPr>
        <p:style>
          <a:lnRef idx="0">
            <a:scrgbClr r="0" g="0" b="0"/>
          </a:lnRef>
          <a:fillRef idx="0">
            <a:scrgbClr r="0" g="0" b="0"/>
          </a:fillRef>
          <a:effectRef idx="0">
            <a:scrgbClr r="0" g="0" b="0"/>
          </a:effectRef>
          <a:fontRef idx="minor">
            <a:schemeClr val="lt1"/>
          </a:fontRef>
        </p:style>
        <p:txBody>
          <a:bodyPr/>
          <a:lstStyle/>
          <a:p>
            <a:endParaRPr lang="de-DE"/>
          </a:p>
        </p:txBody>
      </p:sp>
      <p:sp>
        <p:nvSpPr>
          <p:cNvPr id="16" name="Freihandform: Form 15">
            <a:extLst>
              <a:ext uri="{FF2B5EF4-FFF2-40B4-BE49-F238E27FC236}">
                <a16:creationId xmlns:a16="http://schemas.microsoft.com/office/drawing/2014/main" id="{5EA6543F-178E-2993-8E7B-B02D7AD19DFF}"/>
              </a:ext>
            </a:extLst>
          </p:cNvPr>
          <p:cNvSpPr/>
          <p:nvPr/>
        </p:nvSpPr>
        <p:spPr>
          <a:xfrm>
            <a:off x="5658104" y="2532755"/>
            <a:ext cx="1925574" cy="1134003"/>
          </a:xfrm>
          <a:custGeom>
            <a:avLst/>
            <a:gdLst>
              <a:gd name="connsiteX0" fmla="*/ 0 w 1925574"/>
              <a:gd name="connsiteY0" fmla="*/ 0 h 1134003"/>
              <a:gd name="connsiteX1" fmla="*/ 1925574 w 1925574"/>
              <a:gd name="connsiteY1" fmla="*/ 0 h 1134003"/>
              <a:gd name="connsiteX2" fmla="*/ 1925574 w 1925574"/>
              <a:gd name="connsiteY2" fmla="*/ 1134003 h 1134003"/>
              <a:gd name="connsiteX3" fmla="*/ 0 w 1925574"/>
              <a:gd name="connsiteY3" fmla="*/ 1134003 h 1134003"/>
              <a:gd name="connsiteX4" fmla="*/ 0 w 1925574"/>
              <a:gd name="connsiteY4" fmla="*/ 0 h 113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574" h="1134003">
                <a:moveTo>
                  <a:pt x="0" y="0"/>
                </a:moveTo>
                <a:lnTo>
                  <a:pt x="1925574" y="0"/>
                </a:lnTo>
                <a:lnTo>
                  <a:pt x="1925574" y="1134003"/>
                </a:lnTo>
                <a:lnTo>
                  <a:pt x="0" y="1134003"/>
                </a:lnTo>
                <a:lnTo>
                  <a:pt x="0"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70485" tIns="46990" rIns="70485" bIns="46990" numCol="1" spcCol="1270" anchor="ctr" anchorCtr="0">
            <a:noAutofit/>
          </a:bodyPr>
          <a:lstStyle/>
          <a:p>
            <a:pPr marL="0" lvl="0" indent="0" algn="ctr" defTabSz="1659318">
              <a:lnSpc>
                <a:spcPct val="90000"/>
              </a:lnSpc>
              <a:spcBef>
                <a:spcPct val="0"/>
              </a:spcBef>
              <a:spcAft>
                <a:spcPct val="35000"/>
              </a:spcAft>
              <a:buNone/>
            </a:pPr>
            <a:r>
              <a:rPr lang="en-GB" sz="3733" kern="1200">
                <a:solidFill>
                  <a:srgbClr val="002776"/>
                </a:solidFill>
                <a:latin typeface="Arial"/>
                <a:ea typeface="+mn-ea"/>
                <a:cs typeface="+mn-cs"/>
              </a:rPr>
              <a:t>02</a:t>
            </a:r>
          </a:p>
          <a:p>
            <a:pPr marL="0" lvl="0" algn="ctr"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BUILD</a:t>
            </a:r>
          </a:p>
        </p:txBody>
      </p:sp>
      <p:sp>
        <p:nvSpPr>
          <p:cNvPr id="17" name="Freihandform: Form 16">
            <a:extLst>
              <a:ext uri="{FF2B5EF4-FFF2-40B4-BE49-F238E27FC236}">
                <a16:creationId xmlns:a16="http://schemas.microsoft.com/office/drawing/2014/main" id="{6E875B1A-8BDF-A05A-D1A3-6A586DC3417D}"/>
              </a:ext>
            </a:extLst>
          </p:cNvPr>
          <p:cNvSpPr/>
          <p:nvPr/>
        </p:nvSpPr>
        <p:spPr>
          <a:xfrm>
            <a:off x="7838254" y="2335195"/>
            <a:ext cx="2795139" cy="1899087"/>
          </a:xfrm>
          <a:custGeom>
            <a:avLst/>
            <a:gdLst>
              <a:gd name="connsiteX0" fmla="*/ 0 w 2795139"/>
              <a:gd name="connsiteY0" fmla="*/ 0 h 1899087"/>
              <a:gd name="connsiteX1" fmla="*/ 2795139 w 2795139"/>
              <a:gd name="connsiteY1" fmla="*/ 0 h 1899087"/>
              <a:gd name="connsiteX2" fmla="*/ 2795139 w 2795139"/>
              <a:gd name="connsiteY2" fmla="*/ 1899087 h 1899087"/>
              <a:gd name="connsiteX3" fmla="*/ 0 w 2795139"/>
              <a:gd name="connsiteY3" fmla="*/ 1899087 h 1899087"/>
              <a:gd name="connsiteX4" fmla="*/ 0 w 2795139"/>
              <a:gd name="connsiteY4" fmla="*/ 0 h 189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5139" h="1899087">
                <a:moveTo>
                  <a:pt x="0" y="0"/>
                </a:moveTo>
                <a:lnTo>
                  <a:pt x="2795139" y="0"/>
                </a:lnTo>
                <a:lnTo>
                  <a:pt x="2795139" y="1899087"/>
                </a:lnTo>
                <a:lnTo>
                  <a:pt x="0" y="1899087"/>
                </a:lnTo>
                <a:lnTo>
                  <a:pt x="0" y="0"/>
                </a:lnTo>
                <a:close/>
              </a:path>
            </a:pathLst>
          </a:custGeom>
          <a:noFill/>
          <a:ln w="19050">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7528" tIns="167528" rIns="167528" bIns="574475" numCol="1" spcCol="1270" anchor="t" anchorCtr="0">
            <a:noAutofit/>
          </a:bodyPr>
          <a:lstStyle/>
          <a:p>
            <a:pPr marL="114300" lvl="1" indent="0" algn="l" defTabSz="2889250">
              <a:lnSpc>
                <a:spcPct val="90000"/>
              </a:lnSpc>
              <a:spcBef>
                <a:spcPct val="0"/>
              </a:spcBef>
              <a:spcAft>
                <a:spcPct val="15000"/>
              </a:spcAft>
              <a:buChar char="•"/>
            </a:pPr>
            <a:endParaRPr lang="en-GB" sz="6500" kern="1200">
              <a:solidFill>
                <a:schemeClr val="bg2"/>
              </a:solidFill>
              <a:latin typeface="Arial" panose="020B0604020202020204" pitchFamily="34" charset="0"/>
              <a:cs typeface="Arial" panose="020B0604020202020204" pitchFamily="34" charset="0"/>
            </a:endParaRPr>
          </a:p>
        </p:txBody>
      </p:sp>
      <p:sp>
        <p:nvSpPr>
          <p:cNvPr id="18" name="Freihandform: Form 17">
            <a:extLst>
              <a:ext uri="{FF2B5EF4-FFF2-40B4-BE49-F238E27FC236}">
                <a16:creationId xmlns:a16="http://schemas.microsoft.com/office/drawing/2014/main" id="{2ECE749A-2764-16BE-C5F8-643CE4DDFE8C}"/>
              </a:ext>
            </a:extLst>
          </p:cNvPr>
          <p:cNvSpPr/>
          <p:nvPr/>
        </p:nvSpPr>
        <p:spPr>
          <a:xfrm>
            <a:off x="8575116" y="3602917"/>
            <a:ext cx="2074036" cy="1134003"/>
          </a:xfrm>
          <a:custGeom>
            <a:avLst/>
            <a:gdLst>
              <a:gd name="connsiteX0" fmla="*/ 0 w 2074036"/>
              <a:gd name="connsiteY0" fmla="*/ 0 h 1134003"/>
              <a:gd name="connsiteX1" fmla="*/ 2074036 w 2074036"/>
              <a:gd name="connsiteY1" fmla="*/ 0 h 1134003"/>
              <a:gd name="connsiteX2" fmla="*/ 2074036 w 2074036"/>
              <a:gd name="connsiteY2" fmla="*/ 1134003 h 1134003"/>
              <a:gd name="connsiteX3" fmla="*/ 0 w 2074036"/>
              <a:gd name="connsiteY3" fmla="*/ 1134003 h 1134003"/>
              <a:gd name="connsiteX4" fmla="*/ 0 w 2074036"/>
              <a:gd name="connsiteY4" fmla="*/ 0 h 113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036" h="1134003">
                <a:moveTo>
                  <a:pt x="0" y="0"/>
                </a:moveTo>
                <a:lnTo>
                  <a:pt x="2074036" y="0"/>
                </a:lnTo>
                <a:lnTo>
                  <a:pt x="2074036" y="1134003"/>
                </a:lnTo>
                <a:lnTo>
                  <a:pt x="0" y="1134003"/>
                </a:lnTo>
                <a:lnTo>
                  <a:pt x="0" y="0"/>
                </a:lnTo>
                <a:close/>
              </a:path>
            </a:pathLst>
          </a:cu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70485" tIns="46990" rIns="70485" bIns="46990" numCol="1" spcCol="1270" anchor="ctr" anchorCtr="0">
            <a:noAutofit/>
          </a:bodyPr>
          <a:lstStyle/>
          <a:p>
            <a:pPr marL="0" lvl="0" indent="0" algn="ctr" defTabSz="1659318">
              <a:lnSpc>
                <a:spcPct val="90000"/>
              </a:lnSpc>
              <a:spcBef>
                <a:spcPct val="0"/>
              </a:spcBef>
              <a:spcAft>
                <a:spcPct val="35000"/>
              </a:spcAft>
              <a:buNone/>
            </a:pPr>
            <a:r>
              <a:rPr lang="en-GB" sz="3733" kern="1200">
                <a:solidFill>
                  <a:schemeClr val="bg1"/>
                </a:solidFill>
                <a:latin typeface="Arial"/>
                <a:ea typeface="+mn-ea"/>
                <a:cs typeface="+mn-cs"/>
              </a:rPr>
              <a:t>03</a:t>
            </a:r>
          </a:p>
          <a:p>
            <a:pPr marL="0" lvl="0" indent="0" algn="ctr" defTabSz="1659318">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IMPLEMENTATION</a:t>
            </a:r>
          </a:p>
        </p:txBody>
      </p:sp>
      <p:sp>
        <p:nvSpPr>
          <p:cNvPr id="3" name="Right Triangle 28">
            <a:extLst>
              <a:ext uri="{FF2B5EF4-FFF2-40B4-BE49-F238E27FC236}">
                <a16:creationId xmlns:a16="http://schemas.microsoft.com/office/drawing/2014/main" id="{4DCBBFCF-0237-E896-C845-D869C97AAA38}"/>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28">
            <a:extLst>
              <a:ext uri="{FF2B5EF4-FFF2-40B4-BE49-F238E27FC236}">
                <a16:creationId xmlns:a16="http://schemas.microsoft.com/office/drawing/2014/main" id="{F0091B04-FFEA-FEAD-325E-73B41EC80F84}"/>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Right Triangle 28">
            <a:extLst>
              <a:ext uri="{FF2B5EF4-FFF2-40B4-BE49-F238E27FC236}">
                <a16:creationId xmlns:a16="http://schemas.microsoft.com/office/drawing/2014/main" id="{1F6D713E-8E7D-654C-E4D2-B5B345C7C0A3}"/>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28">
            <a:extLst>
              <a:ext uri="{FF2B5EF4-FFF2-40B4-BE49-F238E27FC236}">
                <a16:creationId xmlns:a16="http://schemas.microsoft.com/office/drawing/2014/main" id="{0D9B6FBE-8D73-392A-A776-BBDDF3184DFC}"/>
              </a:ext>
            </a:extLst>
          </p:cNvPr>
          <p:cNvSpPr/>
          <p:nvPr/>
        </p:nvSpPr>
        <p:spPr>
          <a:xfrm rot="18931161">
            <a:off x="10205506" y="709307"/>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ight Triangle 28">
            <a:extLst>
              <a:ext uri="{FF2B5EF4-FFF2-40B4-BE49-F238E27FC236}">
                <a16:creationId xmlns:a16="http://schemas.microsoft.com/office/drawing/2014/main" id="{0DAA8562-1460-F6ED-018F-D5ECC9316A87}"/>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itel 9">
            <a:extLst>
              <a:ext uri="{FF2B5EF4-FFF2-40B4-BE49-F238E27FC236}">
                <a16:creationId xmlns:a16="http://schemas.microsoft.com/office/drawing/2014/main" id="{E9CD6A08-A12C-8391-3321-1A493BEE3581}"/>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HOW can we start?</a:t>
            </a:r>
            <a:endParaRPr lang="de-DE"/>
          </a:p>
        </p:txBody>
      </p:sp>
    </p:spTree>
    <p:extLst>
      <p:ext uri="{BB962C8B-B14F-4D97-AF65-F5344CB8AC3E}">
        <p14:creationId xmlns:p14="http://schemas.microsoft.com/office/powerpoint/2010/main" val="422768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8</a:t>
            </a:fld>
            <a:endParaRPr lang="de-DE"/>
          </a:p>
        </p:txBody>
      </p:sp>
      <p:pic>
        <p:nvPicPr>
          <p:cNvPr id="16" name="Graphic 8" descr="Building outline">
            <a:extLst>
              <a:ext uri="{FF2B5EF4-FFF2-40B4-BE49-F238E27FC236}">
                <a16:creationId xmlns:a16="http://schemas.microsoft.com/office/drawing/2014/main" id="{A7200A87-FE71-FBFD-5DFD-631ACF8F58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0832" y="4916682"/>
            <a:ext cx="1750335" cy="1750335"/>
          </a:xfrm>
          <a:prstGeom prst="rect">
            <a:avLst/>
          </a:prstGeom>
        </p:spPr>
      </p:pic>
      <p:grpSp>
        <p:nvGrpSpPr>
          <p:cNvPr id="2" name="Gruppieren 1">
            <a:extLst>
              <a:ext uri="{FF2B5EF4-FFF2-40B4-BE49-F238E27FC236}">
                <a16:creationId xmlns:a16="http://schemas.microsoft.com/office/drawing/2014/main" id="{43E99DED-84EE-4CDF-5285-4A725FD5DF14}"/>
              </a:ext>
            </a:extLst>
          </p:cNvPr>
          <p:cNvGrpSpPr/>
          <p:nvPr/>
        </p:nvGrpSpPr>
        <p:grpSpPr>
          <a:xfrm>
            <a:off x="1969877" y="3983137"/>
            <a:ext cx="2244476" cy="2028855"/>
            <a:chOff x="1691114" y="3566428"/>
            <a:chExt cx="2244476" cy="2028855"/>
          </a:xfrm>
        </p:grpSpPr>
        <p:sp>
          <p:nvSpPr>
            <p:cNvPr id="39" name="Fünfeck 38">
              <a:extLst>
                <a:ext uri="{FF2B5EF4-FFF2-40B4-BE49-F238E27FC236}">
                  <a16:creationId xmlns:a16="http://schemas.microsoft.com/office/drawing/2014/main" id="{1614572D-812B-BE25-B48E-2B549183563E}"/>
                </a:ext>
              </a:extLst>
            </p:cNvPr>
            <p:cNvSpPr/>
            <p:nvPr/>
          </p:nvSpPr>
          <p:spPr>
            <a:xfrm>
              <a:off x="1691114" y="3566428"/>
              <a:ext cx="1980000" cy="1980000"/>
            </a:xfrm>
            <a:prstGeom prst="pent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34" name="Gruppieren 33">
              <a:extLst>
                <a:ext uri="{FF2B5EF4-FFF2-40B4-BE49-F238E27FC236}">
                  <a16:creationId xmlns:a16="http://schemas.microsoft.com/office/drawing/2014/main" id="{14702FA7-519F-E4CF-FAAB-04903A76596F}"/>
                </a:ext>
              </a:extLst>
            </p:cNvPr>
            <p:cNvGrpSpPr/>
            <p:nvPr/>
          </p:nvGrpSpPr>
          <p:grpSpPr>
            <a:xfrm>
              <a:off x="1862455" y="3867658"/>
              <a:ext cx="1568236" cy="1727625"/>
              <a:chOff x="2467576" y="4038607"/>
              <a:chExt cx="1568236" cy="1727625"/>
            </a:xfrm>
          </p:grpSpPr>
          <p:sp>
            <p:nvSpPr>
              <p:cNvPr id="6" name="Freeform 13">
                <a:extLst>
                  <a:ext uri="{FF2B5EF4-FFF2-40B4-BE49-F238E27FC236}">
                    <a16:creationId xmlns:a16="http://schemas.microsoft.com/office/drawing/2014/main" id="{A5694996-9C58-79AF-4E82-204770231D6C}"/>
                  </a:ext>
                </a:extLst>
              </p:cNvPr>
              <p:cNvSpPr/>
              <p:nvPr/>
            </p:nvSpPr>
            <p:spPr>
              <a:xfrm>
                <a:off x="2467576" y="4922179"/>
                <a:ext cx="1568236" cy="84405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Think cross-divisional</a:t>
                </a:r>
              </a:p>
            </p:txBody>
          </p:sp>
          <p:pic>
            <p:nvPicPr>
              <p:cNvPr id="25" name="Graphic 39" descr="Handshake with solid fill">
                <a:extLst>
                  <a:ext uri="{FF2B5EF4-FFF2-40B4-BE49-F238E27FC236}">
                    <a16:creationId xmlns:a16="http://schemas.microsoft.com/office/drawing/2014/main" id="{1B9B5DE7-241F-032A-809B-F91F0D68B8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7692" y="4038607"/>
                <a:ext cx="1219200" cy="1219200"/>
              </a:xfrm>
              <a:prstGeom prst="rect">
                <a:avLst/>
              </a:prstGeom>
            </p:spPr>
          </p:pic>
        </p:grpSp>
        <p:sp>
          <p:nvSpPr>
            <p:cNvPr id="45" name="Left Arrow 12">
              <a:extLst>
                <a:ext uri="{FF2B5EF4-FFF2-40B4-BE49-F238E27FC236}">
                  <a16:creationId xmlns:a16="http://schemas.microsoft.com/office/drawing/2014/main" id="{E1098E09-8000-5910-726C-C0A2CECB4DD5}"/>
                </a:ext>
              </a:extLst>
            </p:cNvPr>
            <p:cNvSpPr/>
            <p:nvPr/>
          </p:nvSpPr>
          <p:spPr>
            <a:xfrm rot="9088032" flipV="1">
              <a:off x="3539590" y="4816558"/>
              <a:ext cx="396000" cy="396000"/>
            </a:xfrm>
            <a:prstGeom prst="rtTriangle">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grpSp>
      <p:grpSp>
        <p:nvGrpSpPr>
          <p:cNvPr id="3" name="Gruppieren 2">
            <a:extLst>
              <a:ext uri="{FF2B5EF4-FFF2-40B4-BE49-F238E27FC236}">
                <a16:creationId xmlns:a16="http://schemas.microsoft.com/office/drawing/2014/main" id="{8E9C2BA9-6121-7440-72F4-5ED8A5CEEFB3}"/>
              </a:ext>
            </a:extLst>
          </p:cNvPr>
          <p:cNvGrpSpPr/>
          <p:nvPr/>
        </p:nvGrpSpPr>
        <p:grpSpPr>
          <a:xfrm>
            <a:off x="3029607" y="2420810"/>
            <a:ext cx="2191225" cy="2063959"/>
            <a:chOff x="2806264" y="2045666"/>
            <a:chExt cx="2191225" cy="2063959"/>
          </a:xfrm>
        </p:grpSpPr>
        <p:sp>
          <p:nvSpPr>
            <p:cNvPr id="40" name="Fünfeck 39">
              <a:extLst>
                <a:ext uri="{FF2B5EF4-FFF2-40B4-BE49-F238E27FC236}">
                  <a16:creationId xmlns:a16="http://schemas.microsoft.com/office/drawing/2014/main" id="{02131507-C01C-78E0-3BDC-A9F24852DB7A}"/>
                </a:ext>
              </a:extLst>
            </p:cNvPr>
            <p:cNvSpPr/>
            <p:nvPr/>
          </p:nvSpPr>
          <p:spPr>
            <a:xfrm rot="19408381">
              <a:off x="2861479" y="2045666"/>
              <a:ext cx="1980000" cy="1870212"/>
            </a:xfrm>
            <a:prstGeom prst="pent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reeform 18">
              <a:extLst>
                <a:ext uri="{FF2B5EF4-FFF2-40B4-BE49-F238E27FC236}">
                  <a16:creationId xmlns:a16="http://schemas.microsoft.com/office/drawing/2014/main" id="{57C04C31-C17B-6FE5-A666-ADC268C9545D}"/>
                </a:ext>
              </a:extLst>
            </p:cNvPr>
            <p:cNvSpPr/>
            <p:nvPr/>
          </p:nvSpPr>
          <p:spPr>
            <a:xfrm>
              <a:off x="2806264" y="2200674"/>
              <a:ext cx="2191225" cy="64160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Retention plan</a:t>
              </a:r>
            </a:p>
          </p:txBody>
        </p:sp>
        <p:sp>
          <p:nvSpPr>
            <p:cNvPr id="44" name="Left Arrow 12">
              <a:extLst>
                <a:ext uri="{FF2B5EF4-FFF2-40B4-BE49-F238E27FC236}">
                  <a16:creationId xmlns:a16="http://schemas.microsoft.com/office/drawing/2014/main" id="{EE57920B-48EF-29AB-374B-172D0D949D76}"/>
                </a:ext>
              </a:extLst>
            </p:cNvPr>
            <p:cNvSpPr/>
            <p:nvPr/>
          </p:nvSpPr>
          <p:spPr>
            <a:xfrm rot="11257161" flipV="1">
              <a:off x="4355707" y="3713625"/>
              <a:ext cx="396000" cy="396000"/>
            </a:xfrm>
            <a:prstGeom prst="rtTriangle">
              <a:avLst/>
            </a:prstGeom>
            <a:solidFill>
              <a:schemeClr val="tx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pic>
          <p:nvPicPr>
            <p:cNvPr id="49" name="Graphic 33" descr="Stopwatch 50% with solid fill">
              <a:extLst>
                <a:ext uri="{FF2B5EF4-FFF2-40B4-BE49-F238E27FC236}">
                  <a16:creationId xmlns:a16="http://schemas.microsoft.com/office/drawing/2014/main" id="{71EA4C6A-F9D7-B738-98DE-8FAA4B3C29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56203" y="2763777"/>
              <a:ext cx="1013819" cy="1013819"/>
            </a:xfrm>
            <a:prstGeom prst="rect">
              <a:avLst/>
            </a:prstGeom>
          </p:spPr>
        </p:pic>
        <p:sp>
          <p:nvSpPr>
            <p:cNvPr id="50" name="TextBox 34">
              <a:extLst>
                <a:ext uri="{FF2B5EF4-FFF2-40B4-BE49-F238E27FC236}">
                  <a16:creationId xmlns:a16="http://schemas.microsoft.com/office/drawing/2014/main" id="{88DAFA15-E737-C06E-6425-1D7FCBEEC90E}"/>
                </a:ext>
              </a:extLst>
            </p:cNvPr>
            <p:cNvSpPr txBox="1"/>
            <p:nvPr/>
          </p:nvSpPr>
          <p:spPr>
            <a:xfrm>
              <a:off x="3646637" y="3129662"/>
              <a:ext cx="575799" cy="369332"/>
            </a:xfrm>
            <a:prstGeom prst="rect">
              <a:avLst/>
            </a:prstGeom>
            <a:noFill/>
          </p:spPr>
          <p:txBody>
            <a:bodyPr wrap="none" rtlCol="0">
              <a:spAutoFit/>
            </a:bodyPr>
            <a:lstStyle/>
            <a:p>
              <a:r>
                <a:rPr lang="en-GB" b="1">
                  <a:solidFill>
                    <a:schemeClr val="tx1"/>
                  </a:solidFill>
                </a:rPr>
                <a:t>50+</a:t>
              </a:r>
            </a:p>
          </p:txBody>
        </p:sp>
      </p:grpSp>
      <p:grpSp>
        <p:nvGrpSpPr>
          <p:cNvPr id="4" name="Gruppieren 3">
            <a:extLst>
              <a:ext uri="{FF2B5EF4-FFF2-40B4-BE49-F238E27FC236}">
                <a16:creationId xmlns:a16="http://schemas.microsoft.com/office/drawing/2014/main" id="{E018C50D-2D06-91E6-46DA-1FB5E8458325}"/>
              </a:ext>
            </a:extLst>
          </p:cNvPr>
          <p:cNvGrpSpPr/>
          <p:nvPr/>
        </p:nvGrpSpPr>
        <p:grpSpPr>
          <a:xfrm>
            <a:off x="4976001" y="1734274"/>
            <a:ext cx="2191225" cy="2383884"/>
            <a:chOff x="4752658" y="1359130"/>
            <a:chExt cx="2191225" cy="2383884"/>
          </a:xfrm>
        </p:grpSpPr>
        <p:sp>
          <p:nvSpPr>
            <p:cNvPr id="41" name="Fünfeck 40">
              <a:extLst>
                <a:ext uri="{FF2B5EF4-FFF2-40B4-BE49-F238E27FC236}">
                  <a16:creationId xmlns:a16="http://schemas.microsoft.com/office/drawing/2014/main" id="{CDBBB6DE-25C6-7C1D-165C-D2F0A822BC10}"/>
                </a:ext>
              </a:extLst>
            </p:cNvPr>
            <p:cNvSpPr/>
            <p:nvPr/>
          </p:nvSpPr>
          <p:spPr>
            <a:xfrm>
              <a:off x="4858271" y="1359130"/>
              <a:ext cx="1980000" cy="1980000"/>
            </a:xfrm>
            <a:prstGeom prst="pent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Left Arrow 12">
              <a:extLst>
                <a:ext uri="{FF2B5EF4-FFF2-40B4-BE49-F238E27FC236}">
                  <a16:creationId xmlns:a16="http://schemas.microsoft.com/office/drawing/2014/main" id="{9FA947ED-8AA2-A3F1-AB30-C5D757489B84}"/>
                </a:ext>
              </a:extLst>
            </p:cNvPr>
            <p:cNvSpPr/>
            <p:nvPr/>
          </p:nvSpPr>
          <p:spPr>
            <a:xfrm rot="13512577" flipV="1">
              <a:off x="5644588" y="3347014"/>
              <a:ext cx="396000" cy="396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sp>
          <p:nvSpPr>
            <p:cNvPr id="52" name="Freeform 18">
              <a:extLst>
                <a:ext uri="{FF2B5EF4-FFF2-40B4-BE49-F238E27FC236}">
                  <a16:creationId xmlns:a16="http://schemas.microsoft.com/office/drawing/2014/main" id="{55E54629-C3B9-1881-C854-196ADCC41BF5}"/>
                </a:ext>
              </a:extLst>
            </p:cNvPr>
            <p:cNvSpPr/>
            <p:nvPr/>
          </p:nvSpPr>
          <p:spPr>
            <a:xfrm>
              <a:off x="4752658" y="2735348"/>
              <a:ext cx="2191225" cy="64160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US" sz="1400" b="1" kern="1200">
                  <a:solidFill>
                    <a:schemeClr val="bg2"/>
                  </a:solidFill>
                </a:rPr>
                <a:t>How to train</a:t>
              </a:r>
              <a:endParaRPr lang="en-GB" sz="1400" b="1" kern="1200">
                <a:solidFill>
                  <a:schemeClr val="bg2"/>
                </a:solidFill>
              </a:endParaRPr>
            </a:p>
          </p:txBody>
        </p:sp>
        <p:pic>
          <p:nvPicPr>
            <p:cNvPr id="53" name="Grafik 52" descr="Linke Gehirnhälfte Silhouette">
              <a:extLst>
                <a:ext uri="{FF2B5EF4-FFF2-40B4-BE49-F238E27FC236}">
                  <a16:creationId xmlns:a16="http://schemas.microsoft.com/office/drawing/2014/main" id="{9FA7EE14-4CCD-7084-01A3-ADB8297E55F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59457" y="1763959"/>
              <a:ext cx="1047849" cy="1103840"/>
            </a:xfrm>
            <a:prstGeom prst="rect">
              <a:avLst/>
            </a:prstGeom>
          </p:spPr>
        </p:pic>
        <p:sp>
          <p:nvSpPr>
            <p:cNvPr id="54" name="TextBox 34">
              <a:extLst>
                <a:ext uri="{FF2B5EF4-FFF2-40B4-BE49-F238E27FC236}">
                  <a16:creationId xmlns:a16="http://schemas.microsoft.com/office/drawing/2014/main" id="{4A1B2E33-C1CE-04DF-2B64-EC6B2C672B21}"/>
                </a:ext>
              </a:extLst>
            </p:cNvPr>
            <p:cNvSpPr txBox="1"/>
            <p:nvPr/>
          </p:nvSpPr>
          <p:spPr>
            <a:xfrm>
              <a:off x="5857875" y="2149832"/>
              <a:ext cx="415498" cy="369332"/>
            </a:xfrm>
            <a:prstGeom prst="rect">
              <a:avLst/>
            </a:prstGeom>
            <a:noFill/>
          </p:spPr>
          <p:txBody>
            <a:bodyPr wrap="none" rtlCol="0">
              <a:spAutoFit/>
            </a:bodyPr>
            <a:lstStyle/>
            <a:p>
              <a:r>
                <a:rPr lang="en-GB" b="1">
                  <a:solidFill>
                    <a:schemeClr val="bg2"/>
                  </a:solidFill>
                </a:rPr>
                <a:t>AI</a:t>
              </a:r>
            </a:p>
          </p:txBody>
        </p:sp>
      </p:grpSp>
      <p:grpSp>
        <p:nvGrpSpPr>
          <p:cNvPr id="9" name="Gruppieren 8">
            <a:extLst>
              <a:ext uri="{FF2B5EF4-FFF2-40B4-BE49-F238E27FC236}">
                <a16:creationId xmlns:a16="http://schemas.microsoft.com/office/drawing/2014/main" id="{B3037B22-CEE5-9E7B-71AD-F2BC46A41B14}"/>
              </a:ext>
            </a:extLst>
          </p:cNvPr>
          <p:cNvGrpSpPr/>
          <p:nvPr/>
        </p:nvGrpSpPr>
        <p:grpSpPr>
          <a:xfrm>
            <a:off x="7984172" y="4116021"/>
            <a:ext cx="2221145" cy="2074909"/>
            <a:chOff x="7825279" y="3752732"/>
            <a:chExt cx="2221145" cy="2074909"/>
          </a:xfrm>
        </p:grpSpPr>
        <p:sp>
          <p:nvSpPr>
            <p:cNvPr id="43" name="Fünfeck 42">
              <a:extLst>
                <a:ext uri="{FF2B5EF4-FFF2-40B4-BE49-F238E27FC236}">
                  <a16:creationId xmlns:a16="http://schemas.microsoft.com/office/drawing/2014/main" id="{753E240D-0550-AF25-39EB-2C2F9EC2BA1E}"/>
                </a:ext>
              </a:extLst>
            </p:cNvPr>
            <p:cNvSpPr/>
            <p:nvPr/>
          </p:nvSpPr>
          <p:spPr>
            <a:xfrm>
              <a:off x="8066424" y="3752732"/>
              <a:ext cx="1980000" cy="1980000"/>
            </a:xfrm>
            <a:prstGeom prst="pent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 name="Left Arrow 12">
              <a:extLst>
                <a:ext uri="{FF2B5EF4-FFF2-40B4-BE49-F238E27FC236}">
                  <a16:creationId xmlns:a16="http://schemas.microsoft.com/office/drawing/2014/main" id="{4794EFC4-5891-0962-2E6A-D0EDC339C7A1}"/>
                </a:ext>
              </a:extLst>
            </p:cNvPr>
            <p:cNvSpPr/>
            <p:nvPr/>
          </p:nvSpPr>
          <p:spPr>
            <a:xfrm rot="17919215" flipV="1">
              <a:off x="7825279" y="4989433"/>
              <a:ext cx="396000" cy="396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lstStyle/>
            <a:p>
              <a:endParaRPr lang="en-GB" sz="2133"/>
            </a:p>
          </p:txBody>
        </p:sp>
        <p:pic>
          <p:nvPicPr>
            <p:cNvPr id="56" name="Grafik 55" descr="Kopf mit Zahnrädern mit einfarbiger Füllung">
              <a:extLst>
                <a:ext uri="{FF2B5EF4-FFF2-40B4-BE49-F238E27FC236}">
                  <a16:creationId xmlns:a16="http://schemas.microsoft.com/office/drawing/2014/main" id="{BD9AFCFF-F8BA-E47F-1F78-1C191E5E913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90670" y="4105063"/>
              <a:ext cx="1092992" cy="1039259"/>
            </a:xfrm>
            <a:prstGeom prst="rect">
              <a:avLst/>
            </a:prstGeom>
          </p:spPr>
        </p:pic>
        <p:sp>
          <p:nvSpPr>
            <p:cNvPr id="57" name="Freeform 13">
              <a:extLst>
                <a:ext uri="{FF2B5EF4-FFF2-40B4-BE49-F238E27FC236}">
                  <a16:creationId xmlns:a16="http://schemas.microsoft.com/office/drawing/2014/main" id="{38D4D059-8CF4-4F46-71A4-E3ABDC5D3133}"/>
                </a:ext>
              </a:extLst>
            </p:cNvPr>
            <p:cNvSpPr/>
            <p:nvPr/>
          </p:nvSpPr>
          <p:spPr>
            <a:xfrm>
              <a:off x="8241322" y="4983588"/>
              <a:ext cx="1675450" cy="84405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Internal vs. external Workforce</a:t>
              </a:r>
            </a:p>
          </p:txBody>
        </p:sp>
      </p:grpSp>
      <p:grpSp>
        <p:nvGrpSpPr>
          <p:cNvPr id="7" name="Gruppieren 6">
            <a:extLst>
              <a:ext uri="{FF2B5EF4-FFF2-40B4-BE49-F238E27FC236}">
                <a16:creationId xmlns:a16="http://schemas.microsoft.com/office/drawing/2014/main" id="{55A90605-9A05-3DC2-1165-C4DA53BB4FED}"/>
              </a:ext>
            </a:extLst>
          </p:cNvPr>
          <p:cNvGrpSpPr/>
          <p:nvPr/>
        </p:nvGrpSpPr>
        <p:grpSpPr>
          <a:xfrm>
            <a:off x="7097326" y="2443331"/>
            <a:ext cx="1980000" cy="2127762"/>
            <a:chOff x="6873983" y="2068187"/>
            <a:chExt cx="1980000" cy="2127762"/>
          </a:xfrm>
        </p:grpSpPr>
        <p:sp>
          <p:nvSpPr>
            <p:cNvPr id="42" name="Fünfeck 41">
              <a:extLst>
                <a:ext uri="{FF2B5EF4-FFF2-40B4-BE49-F238E27FC236}">
                  <a16:creationId xmlns:a16="http://schemas.microsoft.com/office/drawing/2014/main" id="{E7D5589A-5DBC-C136-FC3A-82FD27D50229}"/>
                </a:ext>
              </a:extLst>
            </p:cNvPr>
            <p:cNvSpPr/>
            <p:nvPr/>
          </p:nvSpPr>
          <p:spPr>
            <a:xfrm rot="2260534">
              <a:off x="6873983" y="2068187"/>
              <a:ext cx="1980000" cy="1980000"/>
            </a:xfrm>
            <a:prstGeom prst="pent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Left Arrow 12">
              <a:extLst>
                <a:ext uri="{FF2B5EF4-FFF2-40B4-BE49-F238E27FC236}">
                  <a16:creationId xmlns:a16="http://schemas.microsoft.com/office/drawing/2014/main" id="{E47B5CAF-DE95-2D83-50D0-633E9BD05698}"/>
                </a:ext>
              </a:extLst>
            </p:cNvPr>
            <p:cNvSpPr/>
            <p:nvPr/>
          </p:nvSpPr>
          <p:spPr>
            <a:xfrm rot="15573326" flipV="1">
              <a:off x="6952808" y="3799949"/>
              <a:ext cx="396000" cy="396000"/>
            </a:xfrm>
            <a:prstGeom prst="rtTriangle">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sz="2133"/>
            </a:p>
          </p:txBody>
        </p:sp>
        <p:pic>
          <p:nvPicPr>
            <p:cNvPr id="59" name="Grafik 58" descr="Universeller Zugriff Silhouette">
              <a:extLst>
                <a:ext uri="{FF2B5EF4-FFF2-40B4-BE49-F238E27FC236}">
                  <a16:creationId xmlns:a16="http://schemas.microsoft.com/office/drawing/2014/main" id="{2C9F70DE-61BE-5D1F-111D-6BF356AAFCC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59418" y="2863196"/>
              <a:ext cx="914400" cy="914400"/>
            </a:xfrm>
            <a:prstGeom prst="rect">
              <a:avLst/>
            </a:prstGeom>
          </p:spPr>
        </p:pic>
        <p:sp>
          <p:nvSpPr>
            <p:cNvPr id="60" name="Freeform 18">
              <a:extLst>
                <a:ext uri="{FF2B5EF4-FFF2-40B4-BE49-F238E27FC236}">
                  <a16:creationId xmlns:a16="http://schemas.microsoft.com/office/drawing/2014/main" id="{1018B858-043B-1C28-E5E1-CC59490561F3}"/>
                </a:ext>
              </a:extLst>
            </p:cNvPr>
            <p:cNvSpPr/>
            <p:nvPr/>
          </p:nvSpPr>
          <p:spPr>
            <a:xfrm>
              <a:off x="7088400" y="2275846"/>
              <a:ext cx="1473028" cy="64160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523" tIns="54523" rIns="54523" bIns="54523" numCol="1" spcCol="1270" anchor="ctr" anchorCtr="0">
              <a:noAutofit/>
            </a:bodyPr>
            <a:lstStyle/>
            <a:p>
              <a:pPr algn="ctr" defTabSz="592652">
                <a:lnSpc>
                  <a:spcPct val="90000"/>
                </a:lnSpc>
                <a:spcBef>
                  <a:spcPct val="0"/>
                </a:spcBef>
                <a:spcAft>
                  <a:spcPct val="35000"/>
                </a:spcAft>
              </a:pPr>
              <a:r>
                <a:rPr lang="en-GB" sz="1400" b="1" kern="1200">
                  <a:solidFill>
                    <a:schemeClr val="bg2"/>
                  </a:solidFill>
                </a:rPr>
                <a:t>Future Workplace</a:t>
              </a:r>
            </a:p>
          </p:txBody>
        </p:sp>
      </p:grpSp>
      <p:sp>
        <p:nvSpPr>
          <p:cNvPr id="10" name="Right Triangle 28">
            <a:extLst>
              <a:ext uri="{FF2B5EF4-FFF2-40B4-BE49-F238E27FC236}">
                <a16:creationId xmlns:a16="http://schemas.microsoft.com/office/drawing/2014/main" id="{D08C2191-9318-8EA3-9478-C1AAC1779E41}"/>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28">
            <a:extLst>
              <a:ext uri="{FF2B5EF4-FFF2-40B4-BE49-F238E27FC236}">
                <a16:creationId xmlns:a16="http://schemas.microsoft.com/office/drawing/2014/main" id="{B10B0A75-3544-EE0D-238F-56C9ECA07055}"/>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Right Triangle 28">
            <a:extLst>
              <a:ext uri="{FF2B5EF4-FFF2-40B4-BE49-F238E27FC236}">
                <a16:creationId xmlns:a16="http://schemas.microsoft.com/office/drawing/2014/main" id="{D017D890-F15E-B110-B895-911DF1F43450}"/>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28">
            <a:extLst>
              <a:ext uri="{FF2B5EF4-FFF2-40B4-BE49-F238E27FC236}">
                <a16:creationId xmlns:a16="http://schemas.microsoft.com/office/drawing/2014/main" id="{F43BD62D-CBFF-12E9-F883-5CC449E92E41}"/>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 name="Right Triangle 28">
            <a:extLst>
              <a:ext uri="{FF2B5EF4-FFF2-40B4-BE49-F238E27FC236}">
                <a16:creationId xmlns:a16="http://schemas.microsoft.com/office/drawing/2014/main" id="{0866E24B-3C40-E775-8F73-E8E495E7C003}"/>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Titel 16">
            <a:extLst>
              <a:ext uri="{FF2B5EF4-FFF2-40B4-BE49-F238E27FC236}">
                <a16:creationId xmlns:a16="http://schemas.microsoft.com/office/drawing/2014/main" id="{69C22E5E-5E93-EB75-605A-9B6AB1B2A1AC}"/>
              </a:ext>
            </a:extLst>
          </p:cNvPr>
          <p:cNvSpPr>
            <a:spLocks noGrp="1"/>
          </p:cNvSpPr>
          <p:nvPr>
            <p:ph type="title"/>
          </p:nvPr>
        </p:nvSpPr>
        <p:spPr>
          <a:xfrm>
            <a:off x="261708" y="1057307"/>
            <a:ext cx="11568064" cy="432000"/>
          </a:xfrm>
        </p:spPr>
        <p:txBody>
          <a:bodyPr/>
          <a:lstStyle/>
          <a:p>
            <a:r>
              <a:rPr lang="en-GB" b="1"/>
              <a:t>BUILD: </a:t>
            </a:r>
            <a:br>
              <a:rPr lang="en-GB" b="1"/>
            </a:br>
            <a:r>
              <a:rPr lang="en-GB"/>
              <a:t>Candidate journey, sourcing strategy &amp; Development</a:t>
            </a:r>
            <a:endParaRPr lang="de-DE"/>
          </a:p>
        </p:txBody>
      </p:sp>
    </p:spTree>
    <p:extLst>
      <p:ext uri="{BB962C8B-B14F-4D97-AF65-F5344CB8AC3E}">
        <p14:creationId xmlns:p14="http://schemas.microsoft.com/office/powerpoint/2010/main" val="45422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9E4D7A75-05B9-11FC-6BC6-CD859FEEA68D}"/>
              </a:ext>
            </a:extLst>
          </p:cNvPr>
          <p:cNvSpPr>
            <a:spLocks noGrp="1"/>
          </p:cNvSpPr>
          <p:nvPr>
            <p:ph type="sldNum" sz="quarter" idx="18"/>
          </p:nvPr>
        </p:nvSpPr>
        <p:spPr/>
        <p:txBody>
          <a:bodyPr/>
          <a:lstStyle/>
          <a:p>
            <a:pPr marL="179388" indent="-179388"/>
            <a:fld id="{B6F15528-21DE-4FAA-801E-634DDDAF4B2B}" type="slidenum">
              <a:rPr lang="de-DE" smtClean="0"/>
              <a:pPr marL="179388" indent="-179388"/>
              <a:t>9</a:t>
            </a:fld>
            <a:endParaRPr lang="de-DE"/>
          </a:p>
        </p:txBody>
      </p:sp>
      <p:sp>
        <p:nvSpPr>
          <p:cNvPr id="63" name="Textfeld 62">
            <a:extLst>
              <a:ext uri="{FF2B5EF4-FFF2-40B4-BE49-F238E27FC236}">
                <a16:creationId xmlns:a16="http://schemas.microsoft.com/office/drawing/2014/main" id="{2763AE33-7E14-9B5F-569F-A467B8291617}"/>
              </a:ext>
            </a:extLst>
          </p:cNvPr>
          <p:cNvSpPr txBox="1"/>
          <p:nvPr/>
        </p:nvSpPr>
        <p:spPr>
          <a:xfrm>
            <a:off x="385923" y="2616442"/>
            <a:ext cx="1797267" cy="338554"/>
          </a:xfrm>
          <a:prstGeom prst="rect">
            <a:avLst/>
          </a:prstGeom>
          <a:noFill/>
        </p:spPr>
        <p:txBody>
          <a:bodyPr wrap="square">
            <a:spAutoFit/>
          </a:bodyPr>
          <a:lstStyle/>
          <a:p>
            <a:pPr algn="l"/>
            <a:r>
              <a:rPr lang="de-DE" sz="1600" b="1" i="0">
                <a:solidFill>
                  <a:schemeClr val="tx1"/>
                </a:solidFill>
                <a:effectLst/>
                <a:latin typeface="+mj-lt"/>
              </a:rPr>
              <a:t>CONTRACTING</a:t>
            </a:r>
          </a:p>
        </p:txBody>
      </p:sp>
      <p:sp>
        <p:nvSpPr>
          <p:cNvPr id="66" name="Textfeld 65">
            <a:extLst>
              <a:ext uri="{FF2B5EF4-FFF2-40B4-BE49-F238E27FC236}">
                <a16:creationId xmlns:a16="http://schemas.microsoft.com/office/drawing/2014/main" id="{5931F675-0C8C-97AC-1FB9-BC7D8D11553A}"/>
              </a:ext>
            </a:extLst>
          </p:cNvPr>
          <p:cNvSpPr txBox="1"/>
          <p:nvPr/>
        </p:nvSpPr>
        <p:spPr>
          <a:xfrm>
            <a:off x="385923" y="4223303"/>
            <a:ext cx="3033926" cy="338554"/>
          </a:xfrm>
          <a:prstGeom prst="rect">
            <a:avLst/>
          </a:prstGeom>
          <a:noFill/>
        </p:spPr>
        <p:txBody>
          <a:bodyPr wrap="square">
            <a:spAutoFit/>
          </a:bodyPr>
          <a:lstStyle>
            <a:defPPr>
              <a:defRPr kern="0"/>
            </a:defPPr>
            <a:lvl1pPr algn="l">
              <a:defRPr sz="1200" i="0">
                <a:solidFill>
                  <a:schemeClr val="tx1"/>
                </a:solidFill>
                <a:effectLst/>
                <a:latin typeface="+mj-lt"/>
              </a:defRPr>
            </a:lvl1pPr>
          </a:lstStyle>
          <a:p>
            <a:r>
              <a:rPr lang="de-DE" sz="1600" b="1"/>
              <a:t>PERM</a:t>
            </a:r>
          </a:p>
        </p:txBody>
      </p:sp>
      <p:sp>
        <p:nvSpPr>
          <p:cNvPr id="17" name="Textfeld 16">
            <a:extLst>
              <a:ext uri="{FF2B5EF4-FFF2-40B4-BE49-F238E27FC236}">
                <a16:creationId xmlns:a16="http://schemas.microsoft.com/office/drawing/2014/main" id="{A6EE7649-ADF4-0212-FA0C-1EF5652F7D26}"/>
              </a:ext>
            </a:extLst>
          </p:cNvPr>
          <p:cNvSpPr txBox="1"/>
          <p:nvPr/>
        </p:nvSpPr>
        <p:spPr>
          <a:xfrm>
            <a:off x="385923" y="3394800"/>
            <a:ext cx="3033926" cy="338554"/>
          </a:xfrm>
          <a:prstGeom prst="rect">
            <a:avLst/>
          </a:prstGeom>
          <a:noFill/>
        </p:spPr>
        <p:txBody>
          <a:bodyPr wrap="square">
            <a:spAutoFit/>
          </a:bodyPr>
          <a:lstStyle>
            <a:defPPr>
              <a:defRPr kern="0"/>
            </a:defPPr>
            <a:lvl1pPr algn="l">
              <a:defRPr sz="1200" i="0">
                <a:solidFill>
                  <a:schemeClr val="tx1"/>
                </a:solidFill>
                <a:effectLst/>
                <a:latin typeface="+mj-lt"/>
              </a:defRPr>
            </a:lvl1pPr>
          </a:lstStyle>
          <a:p>
            <a:r>
              <a:rPr lang="de-DE" sz="1600" b="1"/>
              <a:t>TEMP</a:t>
            </a:r>
          </a:p>
        </p:txBody>
      </p:sp>
      <p:sp>
        <p:nvSpPr>
          <p:cNvPr id="2" name="Freihandform: Form 1">
            <a:extLst>
              <a:ext uri="{FF2B5EF4-FFF2-40B4-BE49-F238E27FC236}">
                <a16:creationId xmlns:a16="http://schemas.microsoft.com/office/drawing/2014/main" id="{C9A7636A-ACDE-3212-D00C-E9B7350DDBA8}"/>
              </a:ext>
            </a:extLst>
          </p:cNvPr>
          <p:cNvSpPr/>
          <p:nvPr/>
        </p:nvSpPr>
        <p:spPr>
          <a:xfrm>
            <a:off x="2555298" y="4142450"/>
            <a:ext cx="2442601" cy="430850"/>
          </a:xfrm>
          <a:custGeom>
            <a:avLst/>
            <a:gdLst>
              <a:gd name="connsiteX0" fmla="*/ 0 w 2573889"/>
              <a:gd name="connsiteY0" fmla="*/ 0 h 493070"/>
              <a:gd name="connsiteX1" fmla="*/ 1469020 w 2573889"/>
              <a:gd name="connsiteY1" fmla="*/ 0 h 493070"/>
              <a:gd name="connsiteX2" fmla="*/ 1473048 w 2573889"/>
              <a:gd name="connsiteY2" fmla="*/ 0 h 493070"/>
              <a:gd name="connsiteX3" fmla="*/ 1473048 w 2573889"/>
              <a:gd name="connsiteY3" fmla="*/ 1 h 493070"/>
              <a:gd name="connsiteX4" fmla="*/ 2326983 w 2573889"/>
              <a:gd name="connsiteY4" fmla="*/ 1 h 493070"/>
              <a:gd name="connsiteX5" fmla="*/ 2331011 w 2573889"/>
              <a:gd name="connsiteY5" fmla="*/ 1 h 493070"/>
              <a:gd name="connsiteX6" fmla="*/ 2331011 w 2573889"/>
              <a:gd name="connsiteY6" fmla="*/ 3989 h 493070"/>
              <a:gd name="connsiteX7" fmla="*/ 2573889 w 2573889"/>
              <a:gd name="connsiteY7" fmla="*/ 244462 h 493070"/>
              <a:gd name="connsiteX8" fmla="*/ 2331011 w 2573889"/>
              <a:gd name="connsiteY8" fmla="*/ 489769 h 493070"/>
              <a:gd name="connsiteX9" fmla="*/ 2331011 w 2573889"/>
              <a:gd name="connsiteY9" fmla="*/ 493070 h 493070"/>
              <a:gd name="connsiteX10" fmla="*/ 857963 w 2573889"/>
              <a:gd name="connsiteY10" fmla="*/ 493070 h 493070"/>
              <a:gd name="connsiteX11" fmla="*/ 857963 w 2573889"/>
              <a:gd name="connsiteY11" fmla="*/ 493069 h 493070"/>
              <a:gd name="connsiteX12" fmla="*/ 0 w 2573889"/>
              <a:gd name="connsiteY12" fmla="*/ 493069 h 49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3889" h="493070">
                <a:moveTo>
                  <a:pt x="0" y="0"/>
                </a:moveTo>
                <a:lnTo>
                  <a:pt x="1469020" y="0"/>
                </a:lnTo>
                <a:lnTo>
                  <a:pt x="1473048" y="0"/>
                </a:lnTo>
                <a:lnTo>
                  <a:pt x="1473048" y="1"/>
                </a:lnTo>
                <a:lnTo>
                  <a:pt x="2326983" y="1"/>
                </a:lnTo>
                <a:lnTo>
                  <a:pt x="2331011" y="1"/>
                </a:lnTo>
                <a:lnTo>
                  <a:pt x="2331011" y="3989"/>
                </a:lnTo>
                <a:lnTo>
                  <a:pt x="2573889" y="244462"/>
                </a:lnTo>
                <a:lnTo>
                  <a:pt x="2331011" y="489769"/>
                </a:lnTo>
                <a:lnTo>
                  <a:pt x="2331011" y="493070"/>
                </a:lnTo>
                <a:lnTo>
                  <a:pt x="857963" y="493070"/>
                </a:lnTo>
                <a:lnTo>
                  <a:pt x="857963" y="493069"/>
                </a:lnTo>
                <a:lnTo>
                  <a:pt x="0" y="49306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r>
              <a:rPr lang="de-DE" sz="1200"/>
              <a:t>Initial </a:t>
            </a:r>
            <a:r>
              <a:rPr lang="de-DE" sz="1200" err="1"/>
              <a:t>Hiring</a:t>
            </a:r>
            <a:endParaRPr lang="de-DE" sz="1200"/>
          </a:p>
        </p:txBody>
      </p:sp>
      <p:sp>
        <p:nvSpPr>
          <p:cNvPr id="4" name="Freihandform: Form 3">
            <a:extLst>
              <a:ext uri="{FF2B5EF4-FFF2-40B4-BE49-F238E27FC236}">
                <a16:creationId xmlns:a16="http://schemas.microsoft.com/office/drawing/2014/main" id="{4A7A6782-0788-3286-1A62-369EF426701F}"/>
              </a:ext>
            </a:extLst>
          </p:cNvPr>
          <p:cNvSpPr/>
          <p:nvPr/>
        </p:nvSpPr>
        <p:spPr>
          <a:xfrm>
            <a:off x="2555298" y="2550899"/>
            <a:ext cx="1244931" cy="430849"/>
          </a:xfrm>
          <a:custGeom>
            <a:avLst/>
            <a:gdLst>
              <a:gd name="connsiteX0" fmla="*/ 0 w 1311845"/>
              <a:gd name="connsiteY0" fmla="*/ 0 h 493069"/>
              <a:gd name="connsiteX1" fmla="*/ 1064939 w 1311845"/>
              <a:gd name="connsiteY1" fmla="*/ 0 h 493069"/>
              <a:gd name="connsiteX2" fmla="*/ 1068967 w 1311845"/>
              <a:gd name="connsiteY2" fmla="*/ 0 h 493069"/>
              <a:gd name="connsiteX3" fmla="*/ 1068967 w 1311845"/>
              <a:gd name="connsiteY3" fmla="*/ 3988 h 493069"/>
              <a:gd name="connsiteX4" fmla="*/ 1311845 w 1311845"/>
              <a:gd name="connsiteY4" fmla="*/ 244461 h 493069"/>
              <a:gd name="connsiteX5" fmla="*/ 1068967 w 1311845"/>
              <a:gd name="connsiteY5" fmla="*/ 489768 h 493069"/>
              <a:gd name="connsiteX6" fmla="*/ 1068967 w 1311845"/>
              <a:gd name="connsiteY6" fmla="*/ 493069 h 493069"/>
              <a:gd name="connsiteX7" fmla="*/ 0 w 1311845"/>
              <a:gd name="connsiteY7" fmla="*/ 493069 h 493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1845" h="493069">
                <a:moveTo>
                  <a:pt x="0" y="0"/>
                </a:moveTo>
                <a:lnTo>
                  <a:pt x="1064939" y="0"/>
                </a:lnTo>
                <a:lnTo>
                  <a:pt x="1068967" y="0"/>
                </a:lnTo>
                <a:lnTo>
                  <a:pt x="1068967" y="3988"/>
                </a:lnTo>
                <a:lnTo>
                  <a:pt x="1311845" y="244461"/>
                </a:lnTo>
                <a:lnTo>
                  <a:pt x="1068967" y="489768"/>
                </a:lnTo>
                <a:lnTo>
                  <a:pt x="1068967" y="493069"/>
                </a:lnTo>
                <a:lnTo>
                  <a:pt x="0" y="49306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r>
              <a:rPr lang="de-DE" sz="1200"/>
              <a:t>Initial </a:t>
            </a:r>
            <a:r>
              <a:rPr lang="de-DE" sz="1200" err="1"/>
              <a:t>Hiring</a:t>
            </a:r>
            <a:endParaRPr lang="de-DE" sz="1200"/>
          </a:p>
        </p:txBody>
      </p:sp>
      <p:sp>
        <p:nvSpPr>
          <p:cNvPr id="10" name="Freihandform: Form 9">
            <a:extLst>
              <a:ext uri="{FF2B5EF4-FFF2-40B4-BE49-F238E27FC236}">
                <a16:creationId xmlns:a16="http://schemas.microsoft.com/office/drawing/2014/main" id="{1018F1CF-F5A8-DA74-E1DE-B27647D5E5EE}"/>
              </a:ext>
            </a:extLst>
          </p:cNvPr>
          <p:cNvSpPr/>
          <p:nvPr/>
        </p:nvSpPr>
        <p:spPr>
          <a:xfrm>
            <a:off x="4902998" y="4142450"/>
            <a:ext cx="2790224" cy="430850"/>
          </a:xfrm>
          <a:custGeom>
            <a:avLst/>
            <a:gdLst>
              <a:gd name="connsiteX0" fmla="*/ 1323203 w 2940197"/>
              <a:gd name="connsiteY0" fmla="*/ 0 h 493070"/>
              <a:gd name="connsiteX1" fmla="*/ 2693291 w 2940197"/>
              <a:gd name="connsiteY1" fmla="*/ 0 h 493070"/>
              <a:gd name="connsiteX2" fmla="*/ 2697319 w 2940197"/>
              <a:gd name="connsiteY2" fmla="*/ 0 h 493070"/>
              <a:gd name="connsiteX3" fmla="*/ 2697319 w 2940197"/>
              <a:gd name="connsiteY3" fmla="*/ 3988 h 493070"/>
              <a:gd name="connsiteX4" fmla="*/ 2940197 w 2940197"/>
              <a:gd name="connsiteY4" fmla="*/ 244461 h 493070"/>
              <a:gd name="connsiteX5" fmla="*/ 2697319 w 2940197"/>
              <a:gd name="connsiteY5" fmla="*/ 489768 h 493070"/>
              <a:gd name="connsiteX6" fmla="*/ 2697319 w 2940197"/>
              <a:gd name="connsiteY6" fmla="*/ 493069 h 493070"/>
              <a:gd name="connsiteX7" fmla="*/ 1374116 w 2940197"/>
              <a:gd name="connsiteY7" fmla="*/ 493069 h 493070"/>
              <a:gd name="connsiteX8" fmla="*/ 1374116 w 2940197"/>
              <a:gd name="connsiteY8" fmla="*/ 493070 h 493070"/>
              <a:gd name="connsiteX9" fmla="*/ 0 w 2940197"/>
              <a:gd name="connsiteY9" fmla="*/ 493070 h 493070"/>
              <a:gd name="connsiteX10" fmla="*/ 0 w 2940197"/>
              <a:gd name="connsiteY10" fmla="*/ 489769 h 493070"/>
              <a:gd name="connsiteX11" fmla="*/ 242878 w 2940197"/>
              <a:gd name="connsiteY11" fmla="*/ 244462 h 493070"/>
              <a:gd name="connsiteX12" fmla="*/ 0 w 2940197"/>
              <a:gd name="connsiteY12" fmla="*/ 3989 h 493070"/>
              <a:gd name="connsiteX13" fmla="*/ 0 w 2940197"/>
              <a:gd name="connsiteY13" fmla="*/ 1 h 493070"/>
              <a:gd name="connsiteX14" fmla="*/ 1323203 w 2940197"/>
              <a:gd name="connsiteY14" fmla="*/ 1 h 49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40197" h="493070">
                <a:moveTo>
                  <a:pt x="1323203" y="0"/>
                </a:moveTo>
                <a:lnTo>
                  <a:pt x="2693291" y="0"/>
                </a:lnTo>
                <a:lnTo>
                  <a:pt x="2697319" y="0"/>
                </a:lnTo>
                <a:lnTo>
                  <a:pt x="2697319" y="3988"/>
                </a:lnTo>
                <a:lnTo>
                  <a:pt x="2940197" y="244461"/>
                </a:lnTo>
                <a:lnTo>
                  <a:pt x="2697319" y="489768"/>
                </a:lnTo>
                <a:lnTo>
                  <a:pt x="2697319" y="493069"/>
                </a:lnTo>
                <a:lnTo>
                  <a:pt x="1374116" y="493069"/>
                </a:lnTo>
                <a:lnTo>
                  <a:pt x="1374116" y="493070"/>
                </a:lnTo>
                <a:lnTo>
                  <a:pt x="0" y="493070"/>
                </a:lnTo>
                <a:lnTo>
                  <a:pt x="0" y="489769"/>
                </a:lnTo>
                <a:lnTo>
                  <a:pt x="242878" y="244462"/>
                </a:lnTo>
                <a:lnTo>
                  <a:pt x="0" y="3989"/>
                </a:lnTo>
                <a:lnTo>
                  <a:pt x="0" y="1"/>
                </a:lnTo>
                <a:lnTo>
                  <a:pt x="1323203" y="1"/>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r>
              <a:rPr lang="de-DE" sz="1200"/>
              <a:t>Re- &amp; </a:t>
            </a:r>
            <a:r>
              <a:rPr lang="de-DE" sz="1200" err="1"/>
              <a:t>Upskilling</a:t>
            </a:r>
            <a:endParaRPr lang="de-DE" sz="1200"/>
          </a:p>
        </p:txBody>
      </p:sp>
      <p:sp>
        <p:nvSpPr>
          <p:cNvPr id="12" name="Freihandform: Form 11">
            <a:extLst>
              <a:ext uri="{FF2B5EF4-FFF2-40B4-BE49-F238E27FC236}">
                <a16:creationId xmlns:a16="http://schemas.microsoft.com/office/drawing/2014/main" id="{228D33C0-13C3-0691-9142-E1486E3F196A}"/>
              </a:ext>
            </a:extLst>
          </p:cNvPr>
          <p:cNvSpPr/>
          <p:nvPr/>
        </p:nvSpPr>
        <p:spPr>
          <a:xfrm>
            <a:off x="3725715" y="2550899"/>
            <a:ext cx="2348715" cy="430853"/>
          </a:xfrm>
          <a:custGeom>
            <a:avLst/>
            <a:gdLst>
              <a:gd name="connsiteX0" fmla="*/ 857963 w 2474957"/>
              <a:gd name="connsiteY0" fmla="*/ 0 h 493073"/>
              <a:gd name="connsiteX1" fmla="*/ 2228051 w 2474957"/>
              <a:gd name="connsiteY1" fmla="*/ 0 h 493073"/>
              <a:gd name="connsiteX2" fmla="*/ 2232079 w 2474957"/>
              <a:gd name="connsiteY2" fmla="*/ 0 h 493073"/>
              <a:gd name="connsiteX3" fmla="*/ 2232079 w 2474957"/>
              <a:gd name="connsiteY3" fmla="*/ 3988 h 493073"/>
              <a:gd name="connsiteX4" fmla="*/ 2474957 w 2474957"/>
              <a:gd name="connsiteY4" fmla="*/ 244461 h 493073"/>
              <a:gd name="connsiteX5" fmla="*/ 2232079 w 2474957"/>
              <a:gd name="connsiteY5" fmla="*/ 489768 h 493073"/>
              <a:gd name="connsiteX6" fmla="*/ 2232079 w 2474957"/>
              <a:gd name="connsiteY6" fmla="*/ 493069 h 493073"/>
              <a:gd name="connsiteX7" fmla="*/ 1374116 w 2474957"/>
              <a:gd name="connsiteY7" fmla="*/ 493069 h 493073"/>
              <a:gd name="connsiteX8" fmla="*/ 1374116 w 2474957"/>
              <a:gd name="connsiteY8" fmla="*/ 493073 h 493073"/>
              <a:gd name="connsiteX9" fmla="*/ 0 w 2474957"/>
              <a:gd name="connsiteY9" fmla="*/ 493073 h 493073"/>
              <a:gd name="connsiteX10" fmla="*/ 0 w 2474957"/>
              <a:gd name="connsiteY10" fmla="*/ 489772 h 493073"/>
              <a:gd name="connsiteX11" fmla="*/ 242878 w 2474957"/>
              <a:gd name="connsiteY11" fmla="*/ 244465 h 493073"/>
              <a:gd name="connsiteX12" fmla="*/ 0 w 2474957"/>
              <a:gd name="connsiteY12" fmla="*/ 3992 h 493073"/>
              <a:gd name="connsiteX13" fmla="*/ 0 w 2474957"/>
              <a:gd name="connsiteY13" fmla="*/ 4 h 493073"/>
              <a:gd name="connsiteX14" fmla="*/ 857963 w 2474957"/>
              <a:gd name="connsiteY14" fmla="*/ 4 h 493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4957" h="493073">
                <a:moveTo>
                  <a:pt x="857963" y="0"/>
                </a:moveTo>
                <a:lnTo>
                  <a:pt x="2228051" y="0"/>
                </a:lnTo>
                <a:lnTo>
                  <a:pt x="2232079" y="0"/>
                </a:lnTo>
                <a:lnTo>
                  <a:pt x="2232079" y="3988"/>
                </a:lnTo>
                <a:lnTo>
                  <a:pt x="2474957" y="244461"/>
                </a:lnTo>
                <a:lnTo>
                  <a:pt x="2232079" y="489768"/>
                </a:lnTo>
                <a:lnTo>
                  <a:pt x="2232079" y="493069"/>
                </a:lnTo>
                <a:lnTo>
                  <a:pt x="1374116" y="493069"/>
                </a:lnTo>
                <a:lnTo>
                  <a:pt x="1374116" y="493073"/>
                </a:lnTo>
                <a:lnTo>
                  <a:pt x="0" y="493073"/>
                </a:lnTo>
                <a:lnTo>
                  <a:pt x="0" y="489772"/>
                </a:lnTo>
                <a:lnTo>
                  <a:pt x="242878" y="244465"/>
                </a:lnTo>
                <a:lnTo>
                  <a:pt x="0" y="3992"/>
                </a:lnTo>
                <a:lnTo>
                  <a:pt x="0" y="4"/>
                </a:lnTo>
                <a:lnTo>
                  <a:pt x="857963" y="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1200" err="1"/>
              <a:t>Showcasing</a:t>
            </a:r>
            <a:r>
              <a:rPr lang="de-DE" sz="1200"/>
              <a:t> Skills</a:t>
            </a:r>
          </a:p>
        </p:txBody>
      </p:sp>
      <p:sp>
        <p:nvSpPr>
          <p:cNvPr id="13" name="Freihandform: Form 12">
            <a:extLst>
              <a:ext uri="{FF2B5EF4-FFF2-40B4-BE49-F238E27FC236}">
                <a16:creationId xmlns:a16="http://schemas.microsoft.com/office/drawing/2014/main" id="{633BA67F-1557-C7A2-3F8F-B9C2933AE3A7}"/>
              </a:ext>
            </a:extLst>
          </p:cNvPr>
          <p:cNvSpPr/>
          <p:nvPr/>
        </p:nvSpPr>
        <p:spPr>
          <a:xfrm>
            <a:off x="7619367" y="4142450"/>
            <a:ext cx="2790224" cy="430850"/>
          </a:xfrm>
          <a:custGeom>
            <a:avLst/>
            <a:gdLst>
              <a:gd name="connsiteX0" fmla="*/ 1323203 w 2940197"/>
              <a:gd name="connsiteY0" fmla="*/ 0 h 493070"/>
              <a:gd name="connsiteX1" fmla="*/ 2693291 w 2940197"/>
              <a:gd name="connsiteY1" fmla="*/ 0 h 493070"/>
              <a:gd name="connsiteX2" fmla="*/ 2697319 w 2940197"/>
              <a:gd name="connsiteY2" fmla="*/ 0 h 493070"/>
              <a:gd name="connsiteX3" fmla="*/ 2697319 w 2940197"/>
              <a:gd name="connsiteY3" fmla="*/ 3988 h 493070"/>
              <a:gd name="connsiteX4" fmla="*/ 2940197 w 2940197"/>
              <a:gd name="connsiteY4" fmla="*/ 244461 h 493070"/>
              <a:gd name="connsiteX5" fmla="*/ 2697319 w 2940197"/>
              <a:gd name="connsiteY5" fmla="*/ 489768 h 493070"/>
              <a:gd name="connsiteX6" fmla="*/ 2697319 w 2940197"/>
              <a:gd name="connsiteY6" fmla="*/ 493069 h 493070"/>
              <a:gd name="connsiteX7" fmla="*/ 1374116 w 2940197"/>
              <a:gd name="connsiteY7" fmla="*/ 493069 h 493070"/>
              <a:gd name="connsiteX8" fmla="*/ 1374116 w 2940197"/>
              <a:gd name="connsiteY8" fmla="*/ 493070 h 493070"/>
              <a:gd name="connsiteX9" fmla="*/ 0 w 2940197"/>
              <a:gd name="connsiteY9" fmla="*/ 493070 h 493070"/>
              <a:gd name="connsiteX10" fmla="*/ 0 w 2940197"/>
              <a:gd name="connsiteY10" fmla="*/ 489769 h 493070"/>
              <a:gd name="connsiteX11" fmla="*/ 242878 w 2940197"/>
              <a:gd name="connsiteY11" fmla="*/ 244462 h 493070"/>
              <a:gd name="connsiteX12" fmla="*/ 0 w 2940197"/>
              <a:gd name="connsiteY12" fmla="*/ 3989 h 493070"/>
              <a:gd name="connsiteX13" fmla="*/ 0 w 2940197"/>
              <a:gd name="connsiteY13" fmla="*/ 1 h 493070"/>
              <a:gd name="connsiteX14" fmla="*/ 1323203 w 2940197"/>
              <a:gd name="connsiteY14" fmla="*/ 1 h 49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40197" h="493070">
                <a:moveTo>
                  <a:pt x="1323203" y="0"/>
                </a:moveTo>
                <a:lnTo>
                  <a:pt x="2693291" y="0"/>
                </a:lnTo>
                <a:lnTo>
                  <a:pt x="2697319" y="0"/>
                </a:lnTo>
                <a:lnTo>
                  <a:pt x="2697319" y="3988"/>
                </a:lnTo>
                <a:lnTo>
                  <a:pt x="2940197" y="244461"/>
                </a:lnTo>
                <a:lnTo>
                  <a:pt x="2697319" y="489768"/>
                </a:lnTo>
                <a:lnTo>
                  <a:pt x="2697319" y="493069"/>
                </a:lnTo>
                <a:lnTo>
                  <a:pt x="1374116" y="493069"/>
                </a:lnTo>
                <a:lnTo>
                  <a:pt x="1374116" y="493070"/>
                </a:lnTo>
                <a:lnTo>
                  <a:pt x="0" y="493070"/>
                </a:lnTo>
                <a:lnTo>
                  <a:pt x="0" y="489769"/>
                </a:lnTo>
                <a:lnTo>
                  <a:pt x="242878" y="244462"/>
                </a:lnTo>
                <a:lnTo>
                  <a:pt x="0" y="3989"/>
                </a:lnTo>
                <a:lnTo>
                  <a:pt x="0" y="1"/>
                </a:lnTo>
                <a:lnTo>
                  <a:pt x="1323203" y="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1200" err="1"/>
              <a:t>Showcasing</a:t>
            </a:r>
            <a:r>
              <a:rPr lang="de-DE" sz="1200"/>
              <a:t> Skills</a:t>
            </a:r>
          </a:p>
        </p:txBody>
      </p:sp>
      <p:sp>
        <p:nvSpPr>
          <p:cNvPr id="15" name="Freihandform: Form 14">
            <a:extLst>
              <a:ext uri="{FF2B5EF4-FFF2-40B4-BE49-F238E27FC236}">
                <a16:creationId xmlns:a16="http://schemas.microsoft.com/office/drawing/2014/main" id="{9A47AA66-DD1F-CC84-FB2E-F45E3F7F7B29}"/>
              </a:ext>
            </a:extLst>
          </p:cNvPr>
          <p:cNvSpPr/>
          <p:nvPr/>
        </p:nvSpPr>
        <p:spPr>
          <a:xfrm>
            <a:off x="5989571" y="2551557"/>
            <a:ext cx="1304026" cy="430849"/>
          </a:xfrm>
          <a:custGeom>
            <a:avLst/>
            <a:gdLst>
              <a:gd name="connsiteX0" fmla="*/ 0 w 1374116"/>
              <a:gd name="connsiteY0" fmla="*/ 0 h 493069"/>
              <a:gd name="connsiteX1" fmla="*/ 1370088 w 1374116"/>
              <a:gd name="connsiteY1" fmla="*/ 0 h 493069"/>
              <a:gd name="connsiteX2" fmla="*/ 1372670 w 1374116"/>
              <a:gd name="connsiteY2" fmla="*/ 0 h 493069"/>
              <a:gd name="connsiteX3" fmla="*/ 1372670 w 1374116"/>
              <a:gd name="connsiteY3" fmla="*/ 492995 h 493069"/>
              <a:gd name="connsiteX4" fmla="*/ 1374116 w 1374116"/>
              <a:gd name="connsiteY4" fmla="*/ 492995 h 493069"/>
              <a:gd name="connsiteX5" fmla="*/ 1374116 w 1374116"/>
              <a:gd name="connsiteY5" fmla="*/ 493069 h 493069"/>
              <a:gd name="connsiteX6" fmla="*/ 0 w 1374116"/>
              <a:gd name="connsiteY6" fmla="*/ 493069 h 493069"/>
              <a:gd name="connsiteX7" fmla="*/ 0 w 1374116"/>
              <a:gd name="connsiteY7" fmla="*/ 489768 h 493069"/>
              <a:gd name="connsiteX8" fmla="*/ 242878 w 1374116"/>
              <a:gd name="connsiteY8" fmla="*/ 244461 h 493069"/>
              <a:gd name="connsiteX9" fmla="*/ 0 w 1374116"/>
              <a:gd name="connsiteY9" fmla="*/ 3988 h 493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4116" h="493069">
                <a:moveTo>
                  <a:pt x="0" y="0"/>
                </a:moveTo>
                <a:lnTo>
                  <a:pt x="1370088" y="0"/>
                </a:lnTo>
                <a:lnTo>
                  <a:pt x="1372670" y="0"/>
                </a:lnTo>
                <a:lnTo>
                  <a:pt x="1372670" y="492995"/>
                </a:lnTo>
                <a:lnTo>
                  <a:pt x="1374116" y="492995"/>
                </a:lnTo>
                <a:lnTo>
                  <a:pt x="1374116" y="493069"/>
                </a:lnTo>
                <a:lnTo>
                  <a:pt x="0" y="493069"/>
                </a:lnTo>
                <a:lnTo>
                  <a:pt x="0" y="489768"/>
                </a:lnTo>
                <a:lnTo>
                  <a:pt x="242878" y="244461"/>
                </a:lnTo>
                <a:lnTo>
                  <a:pt x="0" y="3988"/>
                </a:ln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r"/>
            <a:r>
              <a:rPr lang="de-DE" sz="1200"/>
              <a:t>Off-boarding</a:t>
            </a:r>
          </a:p>
        </p:txBody>
      </p:sp>
      <p:sp>
        <p:nvSpPr>
          <p:cNvPr id="18" name="Freihandform: Form 17">
            <a:extLst>
              <a:ext uri="{FF2B5EF4-FFF2-40B4-BE49-F238E27FC236}">
                <a16:creationId xmlns:a16="http://schemas.microsoft.com/office/drawing/2014/main" id="{19EA109E-0E7D-9107-7D32-931C88FD600D}"/>
              </a:ext>
            </a:extLst>
          </p:cNvPr>
          <p:cNvSpPr/>
          <p:nvPr/>
        </p:nvSpPr>
        <p:spPr>
          <a:xfrm>
            <a:off x="2555298" y="3346674"/>
            <a:ext cx="1813650" cy="430850"/>
          </a:xfrm>
          <a:custGeom>
            <a:avLst/>
            <a:gdLst>
              <a:gd name="connsiteX0" fmla="*/ 0 w 1911132"/>
              <a:gd name="connsiteY0" fmla="*/ 0 h 493070"/>
              <a:gd name="connsiteX1" fmla="*/ 806263 w 1911132"/>
              <a:gd name="connsiteY1" fmla="*/ 0 h 493070"/>
              <a:gd name="connsiteX2" fmla="*/ 810291 w 1911132"/>
              <a:gd name="connsiteY2" fmla="*/ 0 h 493070"/>
              <a:gd name="connsiteX3" fmla="*/ 810291 w 1911132"/>
              <a:gd name="connsiteY3" fmla="*/ 1 h 493070"/>
              <a:gd name="connsiteX4" fmla="*/ 1664226 w 1911132"/>
              <a:gd name="connsiteY4" fmla="*/ 1 h 493070"/>
              <a:gd name="connsiteX5" fmla="*/ 1668254 w 1911132"/>
              <a:gd name="connsiteY5" fmla="*/ 1 h 493070"/>
              <a:gd name="connsiteX6" fmla="*/ 1668254 w 1911132"/>
              <a:gd name="connsiteY6" fmla="*/ 3989 h 493070"/>
              <a:gd name="connsiteX7" fmla="*/ 1911132 w 1911132"/>
              <a:gd name="connsiteY7" fmla="*/ 244462 h 493070"/>
              <a:gd name="connsiteX8" fmla="*/ 1668254 w 1911132"/>
              <a:gd name="connsiteY8" fmla="*/ 489769 h 493070"/>
              <a:gd name="connsiteX9" fmla="*/ 1668254 w 1911132"/>
              <a:gd name="connsiteY9" fmla="*/ 493070 h 493070"/>
              <a:gd name="connsiteX10" fmla="*/ 195206 w 1911132"/>
              <a:gd name="connsiteY10" fmla="*/ 493070 h 493070"/>
              <a:gd name="connsiteX11" fmla="*/ 195206 w 1911132"/>
              <a:gd name="connsiteY11" fmla="*/ 493069 h 493070"/>
              <a:gd name="connsiteX12" fmla="*/ 0 w 1911132"/>
              <a:gd name="connsiteY12" fmla="*/ 493069 h 49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1132" h="493070">
                <a:moveTo>
                  <a:pt x="0" y="0"/>
                </a:moveTo>
                <a:lnTo>
                  <a:pt x="806263" y="0"/>
                </a:lnTo>
                <a:lnTo>
                  <a:pt x="810291" y="0"/>
                </a:lnTo>
                <a:lnTo>
                  <a:pt x="810291" y="1"/>
                </a:lnTo>
                <a:lnTo>
                  <a:pt x="1664226" y="1"/>
                </a:lnTo>
                <a:lnTo>
                  <a:pt x="1668254" y="1"/>
                </a:lnTo>
                <a:lnTo>
                  <a:pt x="1668254" y="3989"/>
                </a:lnTo>
                <a:lnTo>
                  <a:pt x="1911132" y="244462"/>
                </a:lnTo>
                <a:lnTo>
                  <a:pt x="1668254" y="489769"/>
                </a:lnTo>
                <a:lnTo>
                  <a:pt x="1668254" y="493070"/>
                </a:lnTo>
                <a:lnTo>
                  <a:pt x="195206" y="493070"/>
                </a:lnTo>
                <a:lnTo>
                  <a:pt x="195206" y="493069"/>
                </a:lnTo>
                <a:lnTo>
                  <a:pt x="0" y="49306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r>
              <a:rPr lang="de-DE" sz="1200"/>
              <a:t>Initial </a:t>
            </a:r>
            <a:r>
              <a:rPr lang="de-DE" sz="1200" err="1"/>
              <a:t>Hiring</a:t>
            </a:r>
            <a:endParaRPr lang="de-DE" sz="1200"/>
          </a:p>
        </p:txBody>
      </p:sp>
      <p:sp>
        <p:nvSpPr>
          <p:cNvPr id="24" name="Textfeld 23">
            <a:extLst>
              <a:ext uri="{FF2B5EF4-FFF2-40B4-BE49-F238E27FC236}">
                <a16:creationId xmlns:a16="http://schemas.microsoft.com/office/drawing/2014/main" id="{F43F18F1-24D4-8AD3-45C0-FDB08C111471}"/>
              </a:ext>
            </a:extLst>
          </p:cNvPr>
          <p:cNvSpPr txBox="1"/>
          <p:nvPr/>
        </p:nvSpPr>
        <p:spPr>
          <a:xfrm>
            <a:off x="4673476" y="4725836"/>
            <a:ext cx="3936216" cy="322727"/>
          </a:xfrm>
          <a:prstGeom prst="rect">
            <a:avLst/>
          </a:prstGeom>
          <a:noFill/>
        </p:spPr>
        <p:txBody>
          <a:bodyPr wrap="square">
            <a:spAutoFit/>
          </a:bodyPr>
          <a:lstStyle/>
          <a:p>
            <a:pPr algn="l"/>
            <a:r>
              <a:rPr lang="en-US" b="1" i="0">
                <a:solidFill>
                  <a:schemeClr val="tx1"/>
                </a:solidFill>
                <a:effectLst/>
                <a:latin typeface="+mj-lt"/>
              </a:rPr>
              <a:t>TOTAL WORKFORCE APPROACH</a:t>
            </a:r>
          </a:p>
        </p:txBody>
      </p:sp>
      <p:sp>
        <p:nvSpPr>
          <p:cNvPr id="29" name="Rechteck 28">
            <a:extLst>
              <a:ext uri="{FF2B5EF4-FFF2-40B4-BE49-F238E27FC236}">
                <a16:creationId xmlns:a16="http://schemas.microsoft.com/office/drawing/2014/main" id="{E9C5916A-8786-9DBF-ED62-38AEB2132AE3}"/>
              </a:ext>
            </a:extLst>
          </p:cNvPr>
          <p:cNvSpPr/>
          <p:nvPr/>
        </p:nvSpPr>
        <p:spPr>
          <a:xfrm>
            <a:off x="2261191" y="2474608"/>
            <a:ext cx="8372198" cy="2598019"/>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Right Triangle 28">
            <a:extLst>
              <a:ext uri="{FF2B5EF4-FFF2-40B4-BE49-F238E27FC236}">
                <a16:creationId xmlns:a16="http://schemas.microsoft.com/office/drawing/2014/main" id="{DC0C996A-8C51-1C85-3386-7C8A3A71C3A0}"/>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28">
            <a:extLst>
              <a:ext uri="{FF2B5EF4-FFF2-40B4-BE49-F238E27FC236}">
                <a16:creationId xmlns:a16="http://schemas.microsoft.com/office/drawing/2014/main" id="{E2F52941-7F2C-C2E2-FD70-2C0E753E92C4}"/>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 name="Right Triangle 28">
            <a:extLst>
              <a:ext uri="{FF2B5EF4-FFF2-40B4-BE49-F238E27FC236}">
                <a16:creationId xmlns:a16="http://schemas.microsoft.com/office/drawing/2014/main" id="{5D02A650-C2ED-D9DF-38C6-5F83846CD097}"/>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Titel 5">
            <a:extLst>
              <a:ext uri="{FF2B5EF4-FFF2-40B4-BE49-F238E27FC236}">
                <a16:creationId xmlns:a16="http://schemas.microsoft.com/office/drawing/2014/main" id="{30CAA729-5148-9A2F-53CB-D6EFB115D5F6}"/>
              </a:ext>
            </a:extLst>
          </p:cNvPr>
          <p:cNvSpPr>
            <a:spLocks noGrp="1"/>
          </p:cNvSpPr>
          <p:nvPr>
            <p:ph type="title"/>
          </p:nvPr>
        </p:nvSpPr>
        <p:spPr/>
        <p:txBody>
          <a:bodyPr/>
          <a:lstStyle/>
          <a:p>
            <a:pPr algn="l"/>
            <a:r>
              <a:rPr lang="en-US" sz="2800" i="0">
                <a:solidFill>
                  <a:schemeClr val="tx1"/>
                </a:solidFill>
                <a:effectLst/>
                <a:latin typeface="+mj-lt"/>
              </a:rPr>
              <a:t>Think about your TOTAL </a:t>
            </a:r>
            <a:r>
              <a:rPr lang="en-US" sz="2800" b="1" i="0">
                <a:solidFill>
                  <a:schemeClr val="tx1"/>
                </a:solidFill>
                <a:effectLst/>
                <a:latin typeface="+mj-lt"/>
              </a:rPr>
              <a:t>workforce strategy </a:t>
            </a:r>
            <a:br>
              <a:rPr lang="en-US" sz="2800" b="1" i="0">
                <a:solidFill>
                  <a:schemeClr val="tx1"/>
                </a:solidFill>
                <a:effectLst/>
                <a:latin typeface="+mj-lt"/>
              </a:rPr>
            </a:br>
            <a:endParaRPr lang="en-US" sz="2800" i="0">
              <a:solidFill>
                <a:schemeClr val="tx1"/>
              </a:solidFill>
              <a:effectLst/>
              <a:latin typeface="+mj-lt"/>
            </a:endParaRPr>
          </a:p>
        </p:txBody>
      </p:sp>
      <p:sp>
        <p:nvSpPr>
          <p:cNvPr id="22" name="Freihandform: Form 21">
            <a:extLst>
              <a:ext uri="{FF2B5EF4-FFF2-40B4-BE49-F238E27FC236}">
                <a16:creationId xmlns:a16="http://schemas.microsoft.com/office/drawing/2014/main" id="{35D85F71-F8F4-2A66-57AF-9FEACD892D25}"/>
              </a:ext>
            </a:extLst>
          </p:cNvPr>
          <p:cNvSpPr/>
          <p:nvPr/>
        </p:nvSpPr>
        <p:spPr>
          <a:xfrm>
            <a:off x="4290946" y="3342767"/>
            <a:ext cx="3402276" cy="434757"/>
          </a:xfrm>
          <a:custGeom>
            <a:avLst/>
            <a:gdLst>
              <a:gd name="connsiteX0" fmla="*/ 1349386 w 3402276"/>
              <a:gd name="connsiteY0" fmla="*/ 0 h 434757"/>
              <a:gd name="connsiteX1" fmla="*/ 1867762 w 3402276"/>
              <a:gd name="connsiteY1" fmla="*/ 0 h 434757"/>
              <a:gd name="connsiteX2" fmla="*/ 2649588 w 3402276"/>
              <a:gd name="connsiteY2" fmla="*/ 0 h 434757"/>
              <a:gd name="connsiteX3" fmla="*/ 2653411 w 3402276"/>
              <a:gd name="connsiteY3" fmla="*/ 0 h 434757"/>
              <a:gd name="connsiteX4" fmla="*/ 3167964 w 3402276"/>
              <a:gd name="connsiteY4" fmla="*/ 0 h 434757"/>
              <a:gd name="connsiteX5" fmla="*/ 3171787 w 3402276"/>
              <a:gd name="connsiteY5" fmla="*/ 0 h 434757"/>
              <a:gd name="connsiteX6" fmla="*/ 3171787 w 3402276"/>
              <a:gd name="connsiteY6" fmla="*/ 3485 h 434757"/>
              <a:gd name="connsiteX7" fmla="*/ 3402276 w 3402276"/>
              <a:gd name="connsiteY7" fmla="*/ 213613 h 434757"/>
              <a:gd name="connsiteX8" fmla="*/ 3171787 w 3402276"/>
              <a:gd name="connsiteY8" fmla="*/ 427965 h 434757"/>
              <a:gd name="connsiteX9" fmla="*/ 3171787 w 3402276"/>
              <a:gd name="connsiteY9" fmla="*/ 430849 h 434757"/>
              <a:gd name="connsiteX10" fmla="*/ 3079211 w 3402276"/>
              <a:gd name="connsiteY10" fmla="*/ 430849 h 434757"/>
              <a:gd name="connsiteX11" fmla="*/ 3078111 w 3402276"/>
              <a:gd name="connsiteY11" fmla="*/ 431872 h 434757"/>
              <a:gd name="connsiteX12" fmla="*/ 3078111 w 3402276"/>
              <a:gd name="connsiteY12" fmla="*/ 434756 h 434757"/>
              <a:gd name="connsiteX13" fmla="*/ 2559735 w 3402276"/>
              <a:gd name="connsiteY13" fmla="*/ 434756 h 434757"/>
              <a:gd name="connsiteX14" fmla="*/ 1822402 w 3402276"/>
              <a:gd name="connsiteY14" fmla="*/ 434756 h 434757"/>
              <a:gd name="connsiteX15" fmla="*/ 1822402 w 3402276"/>
              <a:gd name="connsiteY15" fmla="*/ 434757 h 434757"/>
              <a:gd name="connsiteX16" fmla="*/ 1304026 w 3402276"/>
              <a:gd name="connsiteY16" fmla="*/ 434757 h 434757"/>
              <a:gd name="connsiteX17" fmla="*/ 518376 w 3402276"/>
              <a:gd name="connsiteY17" fmla="*/ 434757 h 434757"/>
              <a:gd name="connsiteX18" fmla="*/ 0 w 3402276"/>
              <a:gd name="connsiteY18" fmla="*/ 434757 h 434757"/>
              <a:gd name="connsiteX19" fmla="*/ 0 w 3402276"/>
              <a:gd name="connsiteY19" fmla="*/ 431873 h 434757"/>
              <a:gd name="connsiteX20" fmla="*/ 230490 w 3402276"/>
              <a:gd name="connsiteY20" fmla="*/ 217521 h 434757"/>
              <a:gd name="connsiteX21" fmla="*/ 0 w 3402276"/>
              <a:gd name="connsiteY21" fmla="*/ 7393 h 434757"/>
              <a:gd name="connsiteX22" fmla="*/ 0 w 3402276"/>
              <a:gd name="connsiteY22" fmla="*/ 3908 h 434757"/>
              <a:gd name="connsiteX23" fmla="*/ 94139 w 3402276"/>
              <a:gd name="connsiteY23" fmla="*/ 3908 h 434757"/>
              <a:gd name="connsiteX24" fmla="*/ 93676 w 3402276"/>
              <a:gd name="connsiteY24" fmla="*/ 3486 h 434757"/>
              <a:gd name="connsiteX25" fmla="*/ 93676 w 3402276"/>
              <a:gd name="connsiteY25" fmla="*/ 1 h 434757"/>
              <a:gd name="connsiteX26" fmla="*/ 612052 w 3402276"/>
              <a:gd name="connsiteY26" fmla="*/ 1 h 434757"/>
              <a:gd name="connsiteX27" fmla="*/ 1349386 w 3402276"/>
              <a:gd name="connsiteY27" fmla="*/ 1 h 43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2276" h="434757">
                <a:moveTo>
                  <a:pt x="1349386" y="0"/>
                </a:moveTo>
                <a:lnTo>
                  <a:pt x="1867762" y="0"/>
                </a:lnTo>
                <a:lnTo>
                  <a:pt x="2649588" y="0"/>
                </a:lnTo>
                <a:lnTo>
                  <a:pt x="2653411" y="0"/>
                </a:lnTo>
                <a:lnTo>
                  <a:pt x="3167964" y="0"/>
                </a:lnTo>
                <a:lnTo>
                  <a:pt x="3171787" y="0"/>
                </a:lnTo>
                <a:lnTo>
                  <a:pt x="3171787" y="3485"/>
                </a:lnTo>
                <a:lnTo>
                  <a:pt x="3402276" y="213613"/>
                </a:lnTo>
                <a:lnTo>
                  <a:pt x="3171787" y="427965"/>
                </a:lnTo>
                <a:lnTo>
                  <a:pt x="3171787" y="430849"/>
                </a:lnTo>
                <a:lnTo>
                  <a:pt x="3079211" y="430849"/>
                </a:lnTo>
                <a:lnTo>
                  <a:pt x="3078111" y="431872"/>
                </a:lnTo>
                <a:lnTo>
                  <a:pt x="3078111" y="434756"/>
                </a:lnTo>
                <a:lnTo>
                  <a:pt x="2559735" y="434756"/>
                </a:lnTo>
                <a:lnTo>
                  <a:pt x="1822402" y="434756"/>
                </a:lnTo>
                <a:lnTo>
                  <a:pt x="1822402" y="434757"/>
                </a:lnTo>
                <a:lnTo>
                  <a:pt x="1304026" y="434757"/>
                </a:lnTo>
                <a:lnTo>
                  <a:pt x="518376" y="434757"/>
                </a:lnTo>
                <a:lnTo>
                  <a:pt x="0" y="434757"/>
                </a:lnTo>
                <a:lnTo>
                  <a:pt x="0" y="431873"/>
                </a:lnTo>
                <a:lnTo>
                  <a:pt x="230490" y="217521"/>
                </a:lnTo>
                <a:lnTo>
                  <a:pt x="0" y="7393"/>
                </a:lnTo>
                <a:lnTo>
                  <a:pt x="0" y="3908"/>
                </a:lnTo>
                <a:lnTo>
                  <a:pt x="94139" y="3908"/>
                </a:lnTo>
                <a:lnTo>
                  <a:pt x="93676" y="3486"/>
                </a:lnTo>
                <a:lnTo>
                  <a:pt x="93676" y="1"/>
                </a:lnTo>
                <a:lnTo>
                  <a:pt x="612052" y="1"/>
                </a:lnTo>
                <a:lnTo>
                  <a:pt x="1349386" y="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1200" err="1"/>
              <a:t>Showcasing</a:t>
            </a:r>
            <a:r>
              <a:rPr lang="de-DE" sz="1200"/>
              <a:t> Skills</a:t>
            </a:r>
          </a:p>
        </p:txBody>
      </p:sp>
      <p:sp>
        <p:nvSpPr>
          <p:cNvPr id="25" name="Freihandform: Form 24">
            <a:extLst>
              <a:ext uri="{FF2B5EF4-FFF2-40B4-BE49-F238E27FC236}">
                <a16:creationId xmlns:a16="http://schemas.microsoft.com/office/drawing/2014/main" id="{ECA20C34-5BF3-9F42-21B3-449FFB302FD9}"/>
              </a:ext>
            </a:extLst>
          </p:cNvPr>
          <p:cNvSpPr/>
          <p:nvPr/>
        </p:nvSpPr>
        <p:spPr>
          <a:xfrm>
            <a:off x="7619367" y="3342767"/>
            <a:ext cx="2790224" cy="430850"/>
          </a:xfrm>
          <a:custGeom>
            <a:avLst/>
            <a:gdLst>
              <a:gd name="connsiteX0" fmla="*/ 1323203 w 2940197"/>
              <a:gd name="connsiteY0" fmla="*/ 0 h 493070"/>
              <a:gd name="connsiteX1" fmla="*/ 2693291 w 2940197"/>
              <a:gd name="connsiteY1" fmla="*/ 0 h 493070"/>
              <a:gd name="connsiteX2" fmla="*/ 2697319 w 2940197"/>
              <a:gd name="connsiteY2" fmla="*/ 0 h 493070"/>
              <a:gd name="connsiteX3" fmla="*/ 2697319 w 2940197"/>
              <a:gd name="connsiteY3" fmla="*/ 3988 h 493070"/>
              <a:gd name="connsiteX4" fmla="*/ 2940197 w 2940197"/>
              <a:gd name="connsiteY4" fmla="*/ 244461 h 493070"/>
              <a:gd name="connsiteX5" fmla="*/ 2697319 w 2940197"/>
              <a:gd name="connsiteY5" fmla="*/ 489768 h 493070"/>
              <a:gd name="connsiteX6" fmla="*/ 2697319 w 2940197"/>
              <a:gd name="connsiteY6" fmla="*/ 493069 h 493070"/>
              <a:gd name="connsiteX7" fmla="*/ 1374116 w 2940197"/>
              <a:gd name="connsiteY7" fmla="*/ 493069 h 493070"/>
              <a:gd name="connsiteX8" fmla="*/ 1374116 w 2940197"/>
              <a:gd name="connsiteY8" fmla="*/ 493070 h 493070"/>
              <a:gd name="connsiteX9" fmla="*/ 0 w 2940197"/>
              <a:gd name="connsiteY9" fmla="*/ 493070 h 493070"/>
              <a:gd name="connsiteX10" fmla="*/ 0 w 2940197"/>
              <a:gd name="connsiteY10" fmla="*/ 489769 h 493070"/>
              <a:gd name="connsiteX11" fmla="*/ 242878 w 2940197"/>
              <a:gd name="connsiteY11" fmla="*/ 244462 h 493070"/>
              <a:gd name="connsiteX12" fmla="*/ 0 w 2940197"/>
              <a:gd name="connsiteY12" fmla="*/ 3989 h 493070"/>
              <a:gd name="connsiteX13" fmla="*/ 0 w 2940197"/>
              <a:gd name="connsiteY13" fmla="*/ 1 h 493070"/>
              <a:gd name="connsiteX14" fmla="*/ 1323203 w 2940197"/>
              <a:gd name="connsiteY14" fmla="*/ 1 h 49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40197" h="493070">
                <a:moveTo>
                  <a:pt x="1323203" y="0"/>
                </a:moveTo>
                <a:lnTo>
                  <a:pt x="2693291" y="0"/>
                </a:lnTo>
                <a:lnTo>
                  <a:pt x="2697319" y="0"/>
                </a:lnTo>
                <a:lnTo>
                  <a:pt x="2697319" y="3988"/>
                </a:lnTo>
                <a:lnTo>
                  <a:pt x="2940197" y="244461"/>
                </a:lnTo>
                <a:lnTo>
                  <a:pt x="2697319" y="489768"/>
                </a:lnTo>
                <a:lnTo>
                  <a:pt x="2697319" y="493069"/>
                </a:lnTo>
                <a:lnTo>
                  <a:pt x="1374116" y="493069"/>
                </a:lnTo>
                <a:lnTo>
                  <a:pt x="1374116" y="493070"/>
                </a:lnTo>
                <a:lnTo>
                  <a:pt x="0" y="493070"/>
                </a:lnTo>
                <a:lnTo>
                  <a:pt x="0" y="489769"/>
                </a:lnTo>
                <a:lnTo>
                  <a:pt x="242878" y="244462"/>
                </a:lnTo>
                <a:lnTo>
                  <a:pt x="0" y="3989"/>
                </a:lnTo>
                <a:lnTo>
                  <a:pt x="0" y="1"/>
                </a:lnTo>
                <a:lnTo>
                  <a:pt x="1323203"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1200"/>
              <a:t>Internalisation</a:t>
            </a:r>
          </a:p>
        </p:txBody>
      </p:sp>
    </p:spTree>
    <p:extLst>
      <p:ext uri="{BB962C8B-B14F-4D97-AF65-F5344CB8AC3E}">
        <p14:creationId xmlns:p14="http://schemas.microsoft.com/office/powerpoint/2010/main" val="3676930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10</a:t>
            </a:fld>
            <a:endParaRPr lang="de-DE"/>
          </a:p>
        </p:txBody>
      </p:sp>
      <p:graphicFrame>
        <p:nvGraphicFramePr>
          <p:cNvPr id="2" name="Diagram 5">
            <a:extLst>
              <a:ext uri="{FF2B5EF4-FFF2-40B4-BE49-F238E27FC236}">
                <a16:creationId xmlns:a16="http://schemas.microsoft.com/office/drawing/2014/main" id="{E99AB560-08E7-EA34-C318-EB59DCCD7811}"/>
              </a:ext>
            </a:extLst>
          </p:cNvPr>
          <p:cNvGraphicFramePr/>
          <p:nvPr>
            <p:extLst>
              <p:ext uri="{D42A27DB-BD31-4B8C-83A1-F6EECF244321}">
                <p14:modId xmlns:p14="http://schemas.microsoft.com/office/powerpoint/2010/main" val="1212262222"/>
              </p:ext>
            </p:extLst>
          </p:nvPr>
        </p:nvGraphicFramePr>
        <p:xfrm>
          <a:off x="1644579" y="1055642"/>
          <a:ext cx="9004581" cy="5411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ight Triangle 28">
            <a:extLst>
              <a:ext uri="{FF2B5EF4-FFF2-40B4-BE49-F238E27FC236}">
                <a16:creationId xmlns:a16="http://schemas.microsoft.com/office/drawing/2014/main" id="{4DCBBFCF-0237-E896-C845-D869C97AAA38}"/>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28">
            <a:extLst>
              <a:ext uri="{FF2B5EF4-FFF2-40B4-BE49-F238E27FC236}">
                <a16:creationId xmlns:a16="http://schemas.microsoft.com/office/drawing/2014/main" id="{F0091B04-FFEA-FEAD-325E-73B41EC80F84}"/>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Right Triangle 28">
            <a:extLst>
              <a:ext uri="{FF2B5EF4-FFF2-40B4-BE49-F238E27FC236}">
                <a16:creationId xmlns:a16="http://schemas.microsoft.com/office/drawing/2014/main" id="{1F6D713E-8E7D-654C-E4D2-B5B345C7C0A3}"/>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28">
            <a:extLst>
              <a:ext uri="{FF2B5EF4-FFF2-40B4-BE49-F238E27FC236}">
                <a16:creationId xmlns:a16="http://schemas.microsoft.com/office/drawing/2014/main" id="{0D9B6FBE-8D73-392A-A776-BBDDF3184DFC}"/>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ight Triangle 28">
            <a:extLst>
              <a:ext uri="{FF2B5EF4-FFF2-40B4-BE49-F238E27FC236}">
                <a16:creationId xmlns:a16="http://schemas.microsoft.com/office/drawing/2014/main" id="{0DAA8562-1460-F6ED-018F-D5ECC9316A87}"/>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itel 9">
            <a:extLst>
              <a:ext uri="{FF2B5EF4-FFF2-40B4-BE49-F238E27FC236}">
                <a16:creationId xmlns:a16="http://schemas.microsoft.com/office/drawing/2014/main" id="{E9CD6A08-A12C-8391-3321-1A493BEE3581}"/>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HOW can we start?</a:t>
            </a:r>
            <a:endParaRPr lang="de-DE"/>
          </a:p>
        </p:txBody>
      </p:sp>
    </p:spTree>
    <p:extLst>
      <p:ext uri="{BB962C8B-B14F-4D97-AF65-F5344CB8AC3E}">
        <p14:creationId xmlns:p14="http://schemas.microsoft.com/office/powerpoint/2010/main" val="422537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D78A8597-398B-267F-2AEC-D4958163AC20}"/>
              </a:ext>
            </a:extLst>
          </p:cNvPr>
          <p:cNvSpPr/>
          <p:nvPr/>
        </p:nvSpPr>
        <p:spPr>
          <a:xfrm>
            <a:off x="704894" y="1962171"/>
            <a:ext cx="3767715" cy="3732947"/>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11</a:t>
            </a:fld>
            <a:endParaRPr lang="de-DE"/>
          </a:p>
        </p:txBody>
      </p:sp>
      <p:sp>
        <p:nvSpPr>
          <p:cNvPr id="19" name="Textfeld 18">
            <a:extLst>
              <a:ext uri="{FF2B5EF4-FFF2-40B4-BE49-F238E27FC236}">
                <a16:creationId xmlns:a16="http://schemas.microsoft.com/office/drawing/2014/main" id="{0CB0B3C7-DD6F-7651-1D93-57FB19A95407}"/>
              </a:ext>
            </a:extLst>
          </p:cNvPr>
          <p:cNvSpPr txBox="1"/>
          <p:nvPr/>
        </p:nvSpPr>
        <p:spPr>
          <a:xfrm>
            <a:off x="5527497" y="2551837"/>
            <a:ext cx="5959609" cy="1754326"/>
          </a:xfrm>
          <a:prstGeom prst="rect">
            <a:avLst/>
          </a:prstGeom>
          <a:noFill/>
        </p:spPr>
        <p:txBody>
          <a:bodyPr wrap="square">
            <a:spAutoFit/>
          </a:bodyPr>
          <a:lstStyle/>
          <a:p>
            <a:pPr lvl="1" algn="l"/>
            <a:r>
              <a:rPr lang="en-US" sz="3600" i="0">
                <a:solidFill>
                  <a:schemeClr val="tx1"/>
                </a:solidFill>
                <a:effectLst/>
                <a:latin typeface="+mj-lt"/>
              </a:rPr>
              <a:t>Select in which </a:t>
            </a:r>
            <a:br>
              <a:rPr lang="en-US" sz="3600" i="0">
                <a:solidFill>
                  <a:schemeClr val="tx1"/>
                </a:solidFill>
                <a:effectLst/>
                <a:latin typeface="+mj-lt"/>
              </a:rPr>
            </a:br>
            <a:r>
              <a:rPr lang="en-US" sz="3600" b="1" i="0">
                <a:solidFill>
                  <a:schemeClr val="tx1"/>
                </a:solidFill>
                <a:effectLst/>
                <a:latin typeface="+mj-lt"/>
              </a:rPr>
              <a:t>PHASE IS YOUR COMPANY RIGHT NOW?</a:t>
            </a:r>
            <a:endParaRPr lang="en-US" sz="2400">
              <a:solidFill>
                <a:schemeClr val="tx1"/>
              </a:solidFill>
              <a:latin typeface="+mj-lt"/>
            </a:endParaRPr>
          </a:p>
        </p:txBody>
      </p:sp>
      <p:sp>
        <p:nvSpPr>
          <p:cNvPr id="6" name="Right Triangle 28">
            <a:extLst>
              <a:ext uri="{FF2B5EF4-FFF2-40B4-BE49-F238E27FC236}">
                <a16:creationId xmlns:a16="http://schemas.microsoft.com/office/drawing/2014/main" id="{DF325B51-08AC-A74B-DE00-2FF395C24F61}"/>
              </a:ext>
            </a:extLst>
          </p:cNvPr>
          <p:cNvSpPr/>
          <p:nvPr/>
        </p:nvSpPr>
        <p:spPr>
          <a:xfrm flipH="1">
            <a:off x="10723389" y="6238800"/>
            <a:ext cx="360000" cy="360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28">
            <a:extLst>
              <a:ext uri="{FF2B5EF4-FFF2-40B4-BE49-F238E27FC236}">
                <a16:creationId xmlns:a16="http://schemas.microsoft.com/office/drawing/2014/main" id="{F881BD64-440A-E757-1ED0-D9E82E27CA6C}"/>
              </a:ext>
            </a:extLst>
          </p:cNvPr>
          <p:cNvSpPr/>
          <p:nvPr/>
        </p:nvSpPr>
        <p:spPr>
          <a:xfrm rot="16200000">
            <a:off x="11047389" y="5842800"/>
            <a:ext cx="792000" cy="720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ight Triangle 28">
            <a:extLst>
              <a:ext uri="{FF2B5EF4-FFF2-40B4-BE49-F238E27FC236}">
                <a16:creationId xmlns:a16="http://schemas.microsoft.com/office/drawing/2014/main" id="{D021EDB7-6E6A-4811-2A27-47F20A47F1AB}"/>
              </a:ext>
            </a:extLst>
          </p:cNvPr>
          <p:cNvSpPr/>
          <p:nvPr/>
        </p:nvSpPr>
        <p:spPr>
          <a:xfrm rot="5400000" flipH="1">
            <a:off x="10633389" y="-8659"/>
            <a:ext cx="900000" cy="900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28">
            <a:extLst>
              <a:ext uri="{FF2B5EF4-FFF2-40B4-BE49-F238E27FC236}">
                <a16:creationId xmlns:a16="http://schemas.microsoft.com/office/drawing/2014/main" id="{B44EEBC5-E412-5208-BF4B-91CC1CD3075F}"/>
              </a:ext>
            </a:extLst>
          </p:cNvPr>
          <p:cNvSpPr/>
          <p:nvPr/>
        </p:nvSpPr>
        <p:spPr>
          <a:xfrm rot="18931161">
            <a:off x="10198840" y="711341"/>
            <a:ext cx="360000" cy="360000"/>
          </a:xfrm>
          <a:prstGeom prst="r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Right Triangle 28">
            <a:extLst>
              <a:ext uri="{FF2B5EF4-FFF2-40B4-BE49-F238E27FC236}">
                <a16:creationId xmlns:a16="http://schemas.microsoft.com/office/drawing/2014/main" id="{AB37E60C-0414-7B8C-AE93-4013A1C20E0D}"/>
              </a:ext>
            </a:extLst>
          </p:cNvPr>
          <p:cNvSpPr/>
          <p:nvPr/>
        </p:nvSpPr>
        <p:spPr>
          <a:xfrm rot="5400000" flipH="1">
            <a:off x="11534292" y="886308"/>
            <a:ext cx="396000" cy="396000"/>
          </a:xfrm>
          <a:prstGeom prst="rtTriangl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Titel 1">
            <a:extLst>
              <a:ext uri="{FF2B5EF4-FFF2-40B4-BE49-F238E27FC236}">
                <a16:creationId xmlns:a16="http://schemas.microsoft.com/office/drawing/2014/main" id="{16C12664-5285-FB99-AC37-0CBCB9800074}"/>
              </a:ext>
            </a:extLst>
          </p:cNvPr>
          <p:cNvSpPr>
            <a:spLocks noGrp="1"/>
          </p:cNvSpPr>
          <p:nvPr>
            <p:ph type="title"/>
          </p:nvPr>
        </p:nvSpPr>
        <p:spPr>
          <a:xfrm>
            <a:off x="288000" y="1268976"/>
            <a:ext cx="11568064" cy="432000"/>
          </a:xfrm>
        </p:spPr>
        <p:txBody>
          <a:bodyPr/>
          <a:lstStyle/>
          <a:p>
            <a:r>
              <a:rPr lang="en-GB" b="1"/>
              <a:t>READY</a:t>
            </a:r>
            <a:r>
              <a:rPr lang="en-GB"/>
              <a:t> OR NOT?</a:t>
            </a:r>
            <a:br>
              <a:rPr lang="en-US" b="1"/>
            </a:br>
            <a:endParaRPr lang="de-DE"/>
          </a:p>
        </p:txBody>
      </p:sp>
      <p:pic>
        <p:nvPicPr>
          <p:cNvPr id="22" name="Grafik 21">
            <a:extLst>
              <a:ext uri="{FF2B5EF4-FFF2-40B4-BE49-F238E27FC236}">
                <a16:creationId xmlns:a16="http://schemas.microsoft.com/office/drawing/2014/main" id="{33EC73A0-9049-9342-9ABF-F8E05566D9AF}"/>
              </a:ext>
            </a:extLst>
          </p:cNvPr>
          <p:cNvPicPr>
            <a:picLocks noChangeAspect="1"/>
          </p:cNvPicPr>
          <p:nvPr/>
        </p:nvPicPr>
        <p:blipFill>
          <a:blip r:embed="rId3"/>
          <a:stretch>
            <a:fillRect/>
          </a:stretch>
        </p:blipFill>
        <p:spPr>
          <a:xfrm>
            <a:off x="1223805" y="2468061"/>
            <a:ext cx="2731506" cy="2731506"/>
          </a:xfrm>
          <a:prstGeom prst="rect">
            <a:avLst/>
          </a:prstGeom>
        </p:spPr>
      </p:pic>
    </p:spTree>
    <p:extLst>
      <p:ext uri="{BB962C8B-B14F-4D97-AF65-F5344CB8AC3E}">
        <p14:creationId xmlns:p14="http://schemas.microsoft.com/office/powerpoint/2010/main" val="215552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AA4FA1C-614A-511C-BD0C-6F3B764187C2}"/>
              </a:ext>
            </a:extLst>
          </p:cNvPr>
          <p:cNvSpPr>
            <a:spLocks noGrp="1"/>
          </p:cNvSpPr>
          <p:nvPr>
            <p:ph type="sldNum" sz="quarter" idx="18"/>
          </p:nvPr>
        </p:nvSpPr>
        <p:spPr/>
        <p:txBody>
          <a:bodyPr/>
          <a:lstStyle/>
          <a:p>
            <a:pPr marL="179388" indent="-179388"/>
            <a:fld id="{B6F15528-21DE-4FAA-801E-634DDDAF4B2B}" type="slidenum">
              <a:rPr lang="de-DE" smtClean="0"/>
              <a:pPr marL="179388" indent="-179388"/>
              <a:t>12</a:t>
            </a:fld>
            <a:endParaRPr lang="de-DE"/>
          </a:p>
        </p:txBody>
      </p:sp>
      <p:sp>
        <p:nvSpPr>
          <p:cNvPr id="18" name="Titel 17">
            <a:extLst>
              <a:ext uri="{FF2B5EF4-FFF2-40B4-BE49-F238E27FC236}">
                <a16:creationId xmlns:a16="http://schemas.microsoft.com/office/drawing/2014/main" id="{A46EAB3A-8F35-DC0B-FC43-1DF00EF9D664}"/>
              </a:ext>
            </a:extLst>
          </p:cNvPr>
          <p:cNvSpPr>
            <a:spLocks noGrp="1"/>
          </p:cNvSpPr>
          <p:nvPr>
            <p:ph type="title"/>
          </p:nvPr>
        </p:nvSpPr>
        <p:spPr>
          <a:xfrm>
            <a:off x="288000" y="1268977"/>
            <a:ext cx="11568064" cy="432000"/>
          </a:xfrm>
        </p:spPr>
        <p:txBody>
          <a:bodyPr/>
          <a:lstStyle/>
          <a:p>
            <a:r>
              <a:rPr lang="en-US"/>
              <a:t>GET READY FOR </a:t>
            </a:r>
            <a:r>
              <a:rPr lang="en-US" b="1"/>
              <a:t>the future!</a:t>
            </a:r>
            <a:endParaRPr lang="de-DE"/>
          </a:p>
        </p:txBody>
      </p:sp>
      <p:sp>
        <p:nvSpPr>
          <p:cNvPr id="2" name="Rechteck 1">
            <a:extLst>
              <a:ext uri="{FF2B5EF4-FFF2-40B4-BE49-F238E27FC236}">
                <a16:creationId xmlns:a16="http://schemas.microsoft.com/office/drawing/2014/main" id="{CE74C511-3318-F8BB-6963-096BDF747BEE}"/>
              </a:ext>
            </a:extLst>
          </p:cNvPr>
          <p:cNvSpPr/>
          <p:nvPr/>
        </p:nvSpPr>
        <p:spPr>
          <a:xfrm>
            <a:off x="360085" y="2078387"/>
            <a:ext cx="3384000" cy="3688379"/>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8D75B79F-819D-1F6A-97B0-E66B7BE802E6}"/>
              </a:ext>
            </a:extLst>
          </p:cNvPr>
          <p:cNvSpPr/>
          <p:nvPr/>
        </p:nvSpPr>
        <p:spPr>
          <a:xfrm>
            <a:off x="4404000" y="2094616"/>
            <a:ext cx="3384000" cy="368837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CDC46630-1039-A045-8325-9179F51D1553}"/>
              </a:ext>
            </a:extLst>
          </p:cNvPr>
          <p:cNvSpPr/>
          <p:nvPr/>
        </p:nvSpPr>
        <p:spPr>
          <a:xfrm>
            <a:off x="8520001" y="2094616"/>
            <a:ext cx="3384000" cy="36883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7">
            <a:extLst>
              <a:ext uri="{FF2B5EF4-FFF2-40B4-BE49-F238E27FC236}">
                <a16:creationId xmlns:a16="http://schemas.microsoft.com/office/drawing/2014/main" id="{81048F7A-E16B-9600-F8B7-0D613EA15D4F}"/>
              </a:ext>
            </a:extLst>
          </p:cNvPr>
          <p:cNvSpPr txBox="1">
            <a:spLocks/>
          </p:cNvSpPr>
          <p:nvPr/>
        </p:nvSpPr>
        <p:spPr>
          <a:xfrm>
            <a:off x="549706" y="2320424"/>
            <a:ext cx="1302262" cy="432000"/>
          </a:xfrm>
          <a:prstGeom prst="rect">
            <a:avLst/>
          </a:prstGeom>
        </p:spPr>
        <p:txBody>
          <a:bodyPr vert="horz" lIns="0" tIns="0" rIns="0" bIns="0" rtlCol="0" anchor="t">
            <a:noAutofit/>
          </a:bodyPr>
          <a:lstStyle>
            <a:lvl1pPr eaLnBrk="1" hangingPunct="1">
              <a:lnSpc>
                <a:spcPct val="80000"/>
              </a:lnSpc>
              <a:defRPr sz="2800" cap="all" baseline="0">
                <a:solidFill>
                  <a:schemeClr val="tx1"/>
                </a:solidFill>
                <a:latin typeface="+mj-lt"/>
                <a:ea typeface="+mj-ea"/>
                <a:cs typeface="+mj-cs"/>
              </a:defRPr>
            </a:lvl1pPr>
          </a:lstStyle>
          <a:p>
            <a:r>
              <a:rPr lang="en-US" b="1" cap="none">
                <a:solidFill>
                  <a:schemeClr val="bg2"/>
                </a:solidFill>
              </a:rPr>
              <a:t>WHY?</a:t>
            </a:r>
            <a:br>
              <a:rPr lang="en-US" b="1" cap="none">
                <a:solidFill>
                  <a:schemeClr val="bg2"/>
                </a:solidFill>
              </a:rPr>
            </a:br>
            <a:endParaRPr lang="de-DE" b="1" cap="none">
              <a:solidFill>
                <a:schemeClr val="bg2"/>
              </a:solidFill>
            </a:endParaRPr>
          </a:p>
        </p:txBody>
      </p:sp>
      <p:sp>
        <p:nvSpPr>
          <p:cNvPr id="7" name="Textfeld 6">
            <a:extLst>
              <a:ext uri="{FF2B5EF4-FFF2-40B4-BE49-F238E27FC236}">
                <a16:creationId xmlns:a16="http://schemas.microsoft.com/office/drawing/2014/main" id="{3B6426D6-70B2-1D33-C486-71D66EFB12A1}"/>
              </a:ext>
            </a:extLst>
          </p:cNvPr>
          <p:cNvSpPr txBox="1"/>
          <p:nvPr/>
        </p:nvSpPr>
        <p:spPr>
          <a:xfrm>
            <a:off x="549706" y="2989423"/>
            <a:ext cx="2753375" cy="1723549"/>
          </a:xfrm>
          <a:prstGeom prst="rect">
            <a:avLst/>
          </a:prstGeom>
          <a:noFill/>
        </p:spPr>
        <p:txBody>
          <a:bodyPr wrap="square" lIns="0" tIns="0" rIns="0" bIns="0" rtlCol="0">
            <a:spAutoFit/>
          </a:bodyPr>
          <a:lstStyle/>
          <a:p>
            <a:pPr algn="l"/>
            <a:r>
              <a:rPr lang="de-DE" sz="1600" dirty="0">
                <a:solidFill>
                  <a:schemeClr val="bg2"/>
                </a:solidFill>
              </a:rPr>
              <a:t>Benefit </a:t>
            </a:r>
            <a:r>
              <a:rPr lang="de-DE" sz="1600" dirty="0" err="1">
                <a:solidFill>
                  <a:schemeClr val="bg2"/>
                </a:solidFill>
              </a:rPr>
              <a:t>for</a:t>
            </a:r>
            <a:r>
              <a:rPr lang="de-DE" sz="1600" dirty="0">
                <a:solidFill>
                  <a:schemeClr val="bg2"/>
                </a:solidFill>
              </a:rPr>
              <a:t> </a:t>
            </a:r>
            <a:r>
              <a:rPr lang="de-DE" sz="1600" b="1" dirty="0">
                <a:solidFill>
                  <a:schemeClr val="tx1"/>
                </a:solidFill>
              </a:rPr>
              <a:t>Talents:</a:t>
            </a:r>
          </a:p>
          <a:p>
            <a:pPr marL="180975" indent="-180975" algn="l">
              <a:buSzPct val="110000"/>
              <a:buBlip>
                <a:blip r:embed="rId3"/>
              </a:buBlip>
            </a:pPr>
            <a:r>
              <a:rPr lang="de-DE" sz="1600" b="1" dirty="0">
                <a:solidFill>
                  <a:schemeClr val="tx1"/>
                </a:solidFill>
              </a:rPr>
              <a:t>Development</a:t>
            </a:r>
          </a:p>
          <a:p>
            <a:pPr algn="l">
              <a:buSzPct val="110000"/>
            </a:pPr>
            <a:br>
              <a:rPr lang="de-DE" sz="1600" dirty="0">
                <a:solidFill>
                  <a:schemeClr val="bg2"/>
                </a:solidFill>
              </a:rPr>
            </a:br>
            <a:endParaRPr lang="de-DE" sz="1600" dirty="0">
              <a:solidFill>
                <a:schemeClr val="bg2"/>
              </a:solidFill>
            </a:endParaRPr>
          </a:p>
          <a:p>
            <a:pPr algn="l"/>
            <a:r>
              <a:rPr lang="de-DE" sz="1600" dirty="0">
                <a:solidFill>
                  <a:schemeClr val="bg2"/>
                </a:solidFill>
              </a:rPr>
              <a:t>Benefit </a:t>
            </a:r>
            <a:r>
              <a:rPr lang="de-DE" sz="1600" dirty="0" err="1">
                <a:solidFill>
                  <a:schemeClr val="bg2"/>
                </a:solidFill>
              </a:rPr>
              <a:t>for</a:t>
            </a:r>
            <a:r>
              <a:rPr lang="de-DE" sz="1600" dirty="0">
                <a:solidFill>
                  <a:schemeClr val="bg2"/>
                </a:solidFill>
              </a:rPr>
              <a:t> </a:t>
            </a:r>
            <a:r>
              <a:rPr lang="de-DE" sz="1600" b="1" dirty="0">
                <a:solidFill>
                  <a:schemeClr val="tx1"/>
                </a:solidFill>
              </a:rPr>
              <a:t>Companies:</a:t>
            </a:r>
            <a:endParaRPr lang="de-DE" sz="1600" b="1" dirty="0">
              <a:solidFill>
                <a:schemeClr val="bg2"/>
              </a:solidFill>
            </a:endParaRPr>
          </a:p>
          <a:p>
            <a:pPr marL="180975" indent="-180975" algn="l">
              <a:buSzPct val="110000"/>
              <a:buBlip>
                <a:blip r:embed="rId3"/>
              </a:buBlip>
            </a:pPr>
            <a:r>
              <a:rPr lang="en-GB" sz="1600" b="1" dirty="0">
                <a:solidFill>
                  <a:schemeClr val="tx1"/>
                </a:solidFill>
                <a:ea typeface="Open Sans" panose="020B0606030504020204" pitchFamily="34" charset="0"/>
                <a:cs typeface="Open Sans" panose="020B0606030504020204" pitchFamily="34" charset="0"/>
              </a:rPr>
              <a:t>Competitiveness</a:t>
            </a:r>
          </a:p>
          <a:p>
            <a:pPr marL="180975" indent="-180975" algn="l">
              <a:buSzPct val="110000"/>
              <a:buBlip>
                <a:blip r:embed="rId3"/>
              </a:buBlip>
            </a:pPr>
            <a:endParaRPr lang="en-US" sz="1600" dirty="0">
              <a:solidFill>
                <a:schemeClr val="bg2"/>
              </a:solidFill>
            </a:endParaRPr>
          </a:p>
        </p:txBody>
      </p:sp>
      <p:sp>
        <p:nvSpPr>
          <p:cNvPr id="8" name="Titel 17">
            <a:extLst>
              <a:ext uri="{FF2B5EF4-FFF2-40B4-BE49-F238E27FC236}">
                <a16:creationId xmlns:a16="http://schemas.microsoft.com/office/drawing/2014/main" id="{77CF0C20-7959-F65A-6E26-A671A2B64EB3}"/>
              </a:ext>
            </a:extLst>
          </p:cNvPr>
          <p:cNvSpPr txBox="1">
            <a:spLocks/>
          </p:cNvSpPr>
          <p:nvPr/>
        </p:nvSpPr>
        <p:spPr>
          <a:xfrm>
            <a:off x="4702979" y="2334702"/>
            <a:ext cx="1133297" cy="432000"/>
          </a:xfrm>
          <a:prstGeom prst="rect">
            <a:avLst/>
          </a:prstGeom>
        </p:spPr>
        <p:txBody>
          <a:bodyPr vert="horz" lIns="0" tIns="0" rIns="0" bIns="0" rtlCol="0" anchor="t">
            <a:noAutofit/>
          </a:bodyPr>
          <a:lstStyle>
            <a:lvl1pPr eaLnBrk="1" hangingPunct="1">
              <a:lnSpc>
                <a:spcPct val="80000"/>
              </a:lnSpc>
              <a:defRPr sz="2800" cap="all" baseline="0">
                <a:solidFill>
                  <a:schemeClr val="tx1"/>
                </a:solidFill>
                <a:latin typeface="+mj-lt"/>
                <a:ea typeface="+mj-ea"/>
                <a:cs typeface="+mj-cs"/>
              </a:defRPr>
            </a:lvl1pPr>
          </a:lstStyle>
          <a:p>
            <a:r>
              <a:rPr lang="en-US" b="1" cap="none">
                <a:solidFill>
                  <a:schemeClr val="bg2"/>
                </a:solidFill>
              </a:rPr>
              <a:t>HOW?</a:t>
            </a:r>
            <a:br>
              <a:rPr lang="en-US" b="1" cap="none">
                <a:solidFill>
                  <a:schemeClr val="bg2"/>
                </a:solidFill>
              </a:rPr>
            </a:br>
            <a:endParaRPr lang="de-DE" b="1" cap="none">
              <a:solidFill>
                <a:schemeClr val="bg2"/>
              </a:solidFill>
            </a:endParaRPr>
          </a:p>
        </p:txBody>
      </p:sp>
      <p:sp>
        <p:nvSpPr>
          <p:cNvPr id="9" name="Textfeld 8">
            <a:extLst>
              <a:ext uri="{FF2B5EF4-FFF2-40B4-BE49-F238E27FC236}">
                <a16:creationId xmlns:a16="http://schemas.microsoft.com/office/drawing/2014/main" id="{4DF69C7C-30BE-CE82-6D31-0DC195DF365E}"/>
              </a:ext>
            </a:extLst>
          </p:cNvPr>
          <p:cNvSpPr txBox="1"/>
          <p:nvPr/>
        </p:nvSpPr>
        <p:spPr>
          <a:xfrm>
            <a:off x="4702979" y="3003701"/>
            <a:ext cx="2699307" cy="2708434"/>
          </a:xfrm>
          <a:prstGeom prst="rect">
            <a:avLst/>
          </a:prstGeom>
          <a:noFill/>
        </p:spPr>
        <p:txBody>
          <a:bodyPr wrap="square" lIns="0" tIns="0" rIns="0" bIns="0" rtlCol="0" anchor="t">
            <a:spAutoFit/>
          </a:bodyPr>
          <a:lstStyle/>
          <a:p>
            <a:pPr marL="180975" indent="-180975" algn="l">
              <a:buBlip>
                <a:blip r:embed="rId4"/>
              </a:buBlip>
            </a:pPr>
            <a:r>
              <a:rPr lang="en-US" sz="1600">
                <a:solidFill>
                  <a:schemeClr val="bg2"/>
                </a:solidFill>
                <a:latin typeface="+mj-lt"/>
              </a:rPr>
              <a:t>3 Steps</a:t>
            </a:r>
          </a:p>
          <a:p>
            <a:pPr marL="180975" indent="-180975" algn="l">
              <a:buBlip>
                <a:blip r:embed="rId4"/>
              </a:buBlip>
            </a:pPr>
            <a:endParaRPr lang="en-US" sz="1600">
              <a:solidFill>
                <a:schemeClr val="bg2"/>
              </a:solidFill>
              <a:latin typeface="+mj-lt"/>
            </a:endParaRPr>
          </a:p>
          <a:p>
            <a:pPr marL="180975" indent="-180975" algn="l">
              <a:buBlip>
                <a:blip r:embed="rId4"/>
              </a:buBlip>
            </a:pPr>
            <a:r>
              <a:rPr lang="en-US" sz="1600">
                <a:solidFill>
                  <a:schemeClr val="bg2"/>
                </a:solidFill>
                <a:latin typeface="+mj-lt"/>
              </a:rPr>
              <a:t>Think </a:t>
            </a:r>
            <a:r>
              <a:rPr lang="en-US" sz="1600" b="1">
                <a:solidFill>
                  <a:schemeClr val="accent2"/>
                </a:solidFill>
                <a:latin typeface="+mj-lt"/>
              </a:rPr>
              <a:t>cross-divisional</a:t>
            </a:r>
          </a:p>
          <a:p>
            <a:pPr marL="180975" indent="-180975" algn="l">
              <a:buBlip>
                <a:blip r:embed="rId4"/>
              </a:buBlip>
            </a:pPr>
            <a:endParaRPr lang="en-US" sz="1600" b="1">
              <a:solidFill>
                <a:schemeClr val="accent2"/>
              </a:solidFill>
              <a:latin typeface="+mj-lt"/>
            </a:endParaRPr>
          </a:p>
          <a:p>
            <a:pPr marL="180975" indent="-180975" algn="l">
              <a:buBlip>
                <a:blip r:embed="rId4"/>
              </a:buBlip>
            </a:pPr>
            <a:r>
              <a:rPr lang="en-US" sz="1600">
                <a:solidFill>
                  <a:schemeClr val="bg2"/>
                </a:solidFill>
                <a:latin typeface="+mj-lt"/>
                <a:ea typeface="+mn-ea"/>
                <a:cs typeface="+mn-cs"/>
              </a:rPr>
              <a:t>Think about </a:t>
            </a:r>
            <a:r>
              <a:rPr lang="en-US" sz="1600" b="1">
                <a:solidFill>
                  <a:schemeClr val="accent2"/>
                </a:solidFill>
                <a:latin typeface="+mj-lt"/>
                <a:ea typeface="+mn-ea"/>
                <a:cs typeface="+mn-cs"/>
              </a:rPr>
              <a:t>your </a:t>
            </a:r>
            <a:br>
              <a:rPr lang="en-US" sz="1600" b="1">
                <a:latin typeface="+mj-lt"/>
                <a:ea typeface="+mn-ea"/>
                <a:cs typeface="+mn-cs"/>
              </a:rPr>
            </a:br>
            <a:r>
              <a:rPr lang="en-US" sz="1600" b="1">
                <a:solidFill>
                  <a:schemeClr val="accent2"/>
                </a:solidFill>
                <a:latin typeface="+mj-lt"/>
                <a:ea typeface="+mn-ea"/>
                <a:cs typeface="+mn-cs"/>
              </a:rPr>
              <a:t>TOTAL workforce</a:t>
            </a:r>
            <a:endParaRPr lang="en-US" sz="1600" b="1">
              <a:solidFill>
                <a:schemeClr val="accent2"/>
              </a:solidFill>
              <a:latin typeface="+mj-lt"/>
              <a:ea typeface="+mn-ea"/>
              <a:cs typeface="Arial"/>
            </a:endParaRPr>
          </a:p>
          <a:p>
            <a:pPr marL="180975" indent="-180975" algn="l">
              <a:buBlip>
                <a:blip r:embed="rId4"/>
              </a:buBlip>
            </a:pPr>
            <a:endParaRPr lang="en-US" sz="1600" b="1">
              <a:solidFill>
                <a:schemeClr val="accent2"/>
              </a:solidFill>
              <a:latin typeface="+mj-lt"/>
              <a:ea typeface="+mn-ea"/>
              <a:cs typeface="+mn-cs"/>
            </a:endParaRPr>
          </a:p>
          <a:p>
            <a:pPr marL="180975" indent="-180975" algn="l">
              <a:buBlip>
                <a:blip r:embed="rId4"/>
              </a:buBlip>
            </a:pPr>
            <a:endParaRPr lang="de-DE" sz="1600">
              <a:solidFill>
                <a:schemeClr val="bg2"/>
              </a:solidFill>
              <a:latin typeface="+mj-lt"/>
              <a:ea typeface="+mn-ea"/>
              <a:cs typeface="+mn-cs"/>
            </a:endParaRPr>
          </a:p>
          <a:p>
            <a:pPr algn="l"/>
            <a:br>
              <a:rPr lang="de-DE" sz="1600">
                <a:latin typeface="+mn-lt"/>
                <a:ea typeface="+mn-ea"/>
                <a:cs typeface="+mn-cs"/>
              </a:rPr>
            </a:br>
            <a:endParaRPr lang="en-US" sz="1600" b="1">
              <a:solidFill>
                <a:schemeClr val="bg2"/>
              </a:solidFill>
              <a:latin typeface="+mn-lt"/>
              <a:ea typeface="+mn-ea"/>
              <a:cs typeface="+mn-cs"/>
            </a:endParaRPr>
          </a:p>
          <a:p>
            <a:pPr algn="l"/>
            <a:endParaRPr lang="de-DE" sz="1600" b="1">
              <a:solidFill>
                <a:schemeClr val="bg2"/>
              </a:solidFill>
              <a:latin typeface="+mn-lt"/>
              <a:ea typeface="+mn-ea"/>
              <a:cs typeface="+mn-cs"/>
            </a:endParaRPr>
          </a:p>
        </p:txBody>
      </p:sp>
      <p:sp>
        <p:nvSpPr>
          <p:cNvPr id="10" name="Titel 17">
            <a:extLst>
              <a:ext uri="{FF2B5EF4-FFF2-40B4-BE49-F238E27FC236}">
                <a16:creationId xmlns:a16="http://schemas.microsoft.com/office/drawing/2014/main" id="{EBA291B9-297F-1E40-AA47-2D1500ADF1B1}"/>
              </a:ext>
            </a:extLst>
          </p:cNvPr>
          <p:cNvSpPr txBox="1">
            <a:spLocks/>
          </p:cNvSpPr>
          <p:nvPr/>
        </p:nvSpPr>
        <p:spPr>
          <a:xfrm>
            <a:off x="8814463" y="2324529"/>
            <a:ext cx="1325452" cy="432000"/>
          </a:xfrm>
          <a:prstGeom prst="rect">
            <a:avLst/>
          </a:prstGeom>
        </p:spPr>
        <p:txBody>
          <a:bodyPr vert="horz" lIns="0" tIns="0" rIns="0" bIns="0" rtlCol="0" anchor="t">
            <a:noAutofit/>
          </a:bodyPr>
          <a:lstStyle>
            <a:lvl1pPr eaLnBrk="1" hangingPunct="1">
              <a:lnSpc>
                <a:spcPct val="80000"/>
              </a:lnSpc>
              <a:defRPr sz="2800" cap="all" baseline="0">
                <a:solidFill>
                  <a:schemeClr val="tx1"/>
                </a:solidFill>
                <a:latin typeface="+mj-lt"/>
                <a:ea typeface="+mj-ea"/>
                <a:cs typeface="+mj-cs"/>
              </a:defRPr>
            </a:lvl1pPr>
          </a:lstStyle>
          <a:p>
            <a:r>
              <a:rPr lang="en-US" b="1" cap="none">
                <a:solidFill>
                  <a:schemeClr val="bg2"/>
                </a:solidFill>
              </a:rPr>
              <a:t>WHEN?</a:t>
            </a:r>
            <a:br>
              <a:rPr lang="en-US" b="1" cap="none">
                <a:solidFill>
                  <a:schemeClr val="bg2"/>
                </a:solidFill>
              </a:rPr>
            </a:br>
            <a:endParaRPr lang="de-DE" b="1" cap="none">
              <a:solidFill>
                <a:schemeClr val="bg2"/>
              </a:solidFill>
            </a:endParaRPr>
          </a:p>
        </p:txBody>
      </p:sp>
      <p:grpSp>
        <p:nvGrpSpPr>
          <p:cNvPr id="11" name="Gruppieren 10">
            <a:extLst>
              <a:ext uri="{FF2B5EF4-FFF2-40B4-BE49-F238E27FC236}">
                <a16:creationId xmlns:a16="http://schemas.microsoft.com/office/drawing/2014/main" id="{6768D4FE-D356-F0FB-07BA-59DD115EEC9F}"/>
              </a:ext>
            </a:extLst>
          </p:cNvPr>
          <p:cNvGrpSpPr/>
          <p:nvPr/>
        </p:nvGrpSpPr>
        <p:grpSpPr>
          <a:xfrm>
            <a:off x="9769951" y="3873686"/>
            <a:ext cx="1872343" cy="1423541"/>
            <a:chOff x="3332309" y="1858525"/>
            <a:chExt cx="5527382" cy="4190164"/>
          </a:xfrm>
        </p:grpSpPr>
        <p:grpSp>
          <p:nvGrpSpPr>
            <p:cNvPr id="12" name="Gruppieren 11">
              <a:extLst>
                <a:ext uri="{FF2B5EF4-FFF2-40B4-BE49-F238E27FC236}">
                  <a16:creationId xmlns:a16="http://schemas.microsoft.com/office/drawing/2014/main" id="{4545A04F-5A75-52A2-B700-F89047FC8385}"/>
                </a:ext>
              </a:extLst>
            </p:cNvPr>
            <p:cNvGrpSpPr/>
            <p:nvPr/>
          </p:nvGrpSpPr>
          <p:grpSpPr>
            <a:xfrm>
              <a:off x="3332309" y="1858525"/>
              <a:ext cx="5527382" cy="4190164"/>
              <a:chOff x="3332309" y="1858525"/>
              <a:chExt cx="5527382" cy="4190164"/>
            </a:xfrm>
          </p:grpSpPr>
          <p:sp>
            <p:nvSpPr>
              <p:cNvPr id="16" name="Rechteck 15">
                <a:extLst>
                  <a:ext uri="{FF2B5EF4-FFF2-40B4-BE49-F238E27FC236}">
                    <a16:creationId xmlns:a16="http://schemas.microsoft.com/office/drawing/2014/main" id="{4BBB7D4A-93A1-7915-EF38-109A549A568A}"/>
                  </a:ext>
                </a:extLst>
              </p:cNvPr>
              <p:cNvSpPr/>
              <p:nvPr/>
            </p:nvSpPr>
            <p:spPr>
              <a:xfrm>
                <a:off x="3332309" y="1858525"/>
                <a:ext cx="5527382" cy="4190164"/>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grpSp>
            <p:nvGrpSpPr>
              <p:cNvPr id="19" name="Gruppieren 18">
                <a:extLst>
                  <a:ext uri="{FF2B5EF4-FFF2-40B4-BE49-F238E27FC236}">
                    <a16:creationId xmlns:a16="http://schemas.microsoft.com/office/drawing/2014/main" id="{5ABF58B5-B4D4-7FE0-AD34-452BD116910A}"/>
                  </a:ext>
                </a:extLst>
              </p:cNvPr>
              <p:cNvGrpSpPr/>
              <p:nvPr/>
            </p:nvGrpSpPr>
            <p:grpSpPr>
              <a:xfrm>
                <a:off x="3332309" y="2456300"/>
                <a:ext cx="5527382" cy="3297086"/>
                <a:chOff x="3422745" y="2265800"/>
                <a:chExt cx="5527382" cy="3297086"/>
              </a:xfrm>
            </p:grpSpPr>
            <p:pic>
              <p:nvPicPr>
                <p:cNvPr id="20" name="Grafik 19" descr="Trophäe Silhouette">
                  <a:extLst>
                    <a:ext uri="{FF2B5EF4-FFF2-40B4-BE49-F238E27FC236}">
                      <a16:creationId xmlns:a16="http://schemas.microsoft.com/office/drawing/2014/main" id="{96953281-C8D0-DF1C-D980-3A93074D79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14886" y="2419786"/>
                  <a:ext cx="3143100" cy="3143100"/>
                </a:xfrm>
                <a:prstGeom prst="rect">
                  <a:avLst/>
                </a:prstGeom>
              </p:spPr>
            </p:pic>
            <p:sp>
              <p:nvSpPr>
                <p:cNvPr id="25" name="Textfeld 24">
                  <a:extLst>
                    <a:ext uri="{FF2B5EF4-FFF2-40B4-BE49-F238E27FC236}">
                      <a16:creationId xmlns:a16="http://schemas.microsoft.com/office/drawing/2014/main" id="{BAD24DA1-4DD4-833F-1975-C4CDE2D9B846}"/>
                    </a:ext>
                  </a:extLst>
                </p:cNvPr>
                <p:cNvSpPr txBox="1"/>
                <p:nvPr/>
              </p:nvSpPr>
              <p:spPr>
                <a:xfrm>
                  <a:off x="3422745" y="2265800"/>
                  <a:ext cx="5527382" cy="783670"/>
                </a:xfrm>
                <a:prstGeom prst="rect">
                  <a:avLst/>
                </a:prstGeom>
                <a:noFill/>
              </p:spPr>
              <p:txBody>
                <a:bodyPr wrap="square">
                  <a:prstTxWarp prst="textArchUp">
                    <a:avLst>
                      <a:gd name="adj" fmla="val 10769385"/>
                    </a:avLst>
                  </a:prstTxWarp>
                  <a:spAutoFit/>
                </a:bodyPr>
                <a:lstStyle/>
                <a:p>
                  <a:pPr algn="ctr"/>
                  <a:r>
                    <a:rPr lang="de-DE" sz="900" b="1">
                      <a:solidFill>
                        <a:schemeClr val="bg2"/>
                      </a:solidFill>
                      <a:latin typeface="+mj-lt"/>
                    </a:rPr>
                    <a:t>FOOTBALL WORLD CHAMPION</a:t>
                  </a:r>
                  <a:endParaRPr lang="de-DE" sz="900">
                    <a:solidFill>
                      <a:schemeClr val="bg2"/>
                    </a:solidFill>
                    <a:latin typeface="+mj-lt"/>
                  </a:endParaRPr>
                </a:p>
              </p:txBody>
            </p:sp>
          </p:grpSp>
        </p:grpSp>
        <p:grpSp>
          <p:nvGrpSpPr>
            <p:cNvPr id="13" name="Gruppieren 12">
              <a:extLst>
                <a:ext uri="{FF2B5EF4-FFF2-40B4-BE49-F238E27FC236}">
                  <a16:creationId xmlns:a16="http://schemas.microsoft.com/office/drawing/2014/main" id="{500EE7AF-807A-BFA7-2A8E-5FE9D403E6A9}"/>
                </a:ext>
              </a:extLst>
            </p:cNvPr>
            <p:cNvGrpSpPr/>
            <p:nvPr/>
          </p:nvGrpSpPr>
          <p:grpSpPr>
            <a:xfrm>
              <a:off x="5623853" y="3164965"/>
              <a:ext cx="909124" cy="958574"/>
              <a:chOff x="504158" y="4072274"/>
              <a:chExt cx="2057087" cy="2057087"/>
            </a:xfrm>
          </p:grpSpPr>
          <p:pic>
            <p:nvPicPr>
              <p:cNvPr id="14" name="Grafik 13" descr="Fußball mit einfarbiger Füllung">
                <a:extLst>
                  <a:ext uri="{FF2B5EF4-FFF2-40B4-BE49-F238E27FC236}">
                    <a16:creationId xmlns:a16="http://schemas.microsoft.com/office/drawing/2014/main" id="{E86C3E6D-32F8-1F89-5FF9-F05E0191EB32}"/>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04158" y="4072274"/>
                <a:ext cx="2057087" cy="2057087"/>
              </a:xfrm>
              <a:custGeom>
                <a:avLst/>
                <a:gdLst>
                  <a:gd name="connsiteX0" fmla="*/ 0 w 2057087"/>
                  <a:gd name="connsiteY0" fmla="*/ 0 h 2057087"/>
                  <a:gd name="connsiteX1" fmla="*/ 2057087 w 2057087"/>
                  <a:gd name="connsiteY1" fmla="*/ 0 h 2057087"/>
                  <a:gd name="connsiteX2" fmla="*/ 2057087 w 2057087"/>
                  <a:gd name="connsiteY2" fmla="*/ 1543892 h 2057087"/>
                  <a:gd name="connsiteX3" fmla="*/ 1550151 w 2057087"/>
                  <a:gd name="connsiteY3" fmla="*/ 1543892 h 2057087"/>
                  <a:gd name="connsiteX4" fmla="*/ 1550151 w 2057087"/>
                  <a:gd name="connsiteY4" fmla="*/ 2057087 h 2057087"/>
                  <a:gd name="connsiteX5" fmla="*/ 0 w 2057087"/>
                  <a:gd name="connsiteY5" fmla="*/ 2057087 h 205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7087" h="2057087">
                    <a:moveTo>
                      <a:pt x="0" y="0"/>
                    </a:moveTo>
                    <a:lnTo>
                      <a:pt x="2057087" y="0"/>
                    </a:lnTo>
                    <a:lnTo>
                      <a:pt x="2057087" y="1543892"/>
                    </a:lnTo>
                    <a:lnTo>
                      <a:pt x="1550151" y="1543892"/>
                    </a:lnTo>
                    <a:lnTo>
                      <a:pt x="1550151" y="2057087"/>
                    </a:lnTo>
                    <a:lnTo>
                      <a:pt x="0" y="2057087"/>
                    </a:lnTo>
                    <a:close/>
                  </a:path>
                </a:pathLst>
              </a:custGeom>
            </p:spPr>
          </p:pic>
          <p:pic>
            <p:nvPicPr>
              <p:cNvPr id="15" name="Grafik 14" descr="Fußball mit einfarbiger Füllung">
                <a:extLst>
                  <a:ext uri="{FF2B5EF4-FFF2-40B4-BE49-F238E27FC236}">
                    <a16:creationId xmlns:a16="http://schemas.microsoft.com/office/drawing/2014/main" id="{9F210C28-4E11-5D7E-8216-3220001D2BF3}"/>
                  </a:ext>
                </a:extLst>
              </p:cNvPr>
              <p:cNvPicPr>
                <a:picLocks noChangeAspect="1"/>
              </p:cNvPicPr>
              <p:nvPr/>
            </p:nvPicPr>
            <p:blipFill>
              <a:blip r:embed="rId9"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15540" y="5430533"/>
                <a:ext cx="645705" cy="645705"/>
              </a:xfrm>
              <a:prstGeom prst="rect">
                <a:avLst/>
              </a:prstGeom>
            </p:spPr>
          </p:pic>
        </p:grpSp>
      </p:grpSp>
      <p:sp>
        <p:nvSpPr>
          <p:cNvPr id="44" name="Titel 17">
            <a:extLst>
              <a:ext uri="{FF2B5EF4-FFF2-40B4-BE49-F238E27FC236}">
                <a16:creationId xmlns:a16="http://schemas.microsoft.com/office/drawing/2014/main" id="{764CCD83-0197-8D50-0A7A-BA74F279D048}"/>
              </a:ext>
            </a:extLst>
          </p:cNvPr>
          <p:cNvSpPr txBox="1">
            <a:spLocks/>
          </p:cNvSpPr>
          <p:nvPr/>
        </p:nvSpPr>
        <p:spPr>
          <a:xfrm>
            <a:off x="8814463" y="3061789"/>
            <a:ext cx="1325452" cy="432000"/>
          </a:xfrm>
          <a:prstGeom prst="rect">
            <a:avLst/>
          </a:prstGeom>
        </p:spPr>
        <p:txBody>
          <a:bodyPr vert="horz" lIns="0" tIns="0" rIns="0" bIns="0" rtlCol="0" anchor="t">
            <a:noAutofit/>
          </a:bodyPr>
          <a:lstStyle>
            <a:lvl1pPr eaLnBrk="1" hangingPunct="1">
              <a:lnSpc>
                <a:spcPct val="80000"/>
              </a:lnSpc>
              <a:defRPr sz="2800" cap="all" baseline="0">
                <a:solidFill>
                  <a:schemeClr val="tx1"/>
                </a:solidFill>
                <a:latin typeface="+mj-lt"/>
                <a:ea typeface="+mj-ea"/>
                <a:cs typeface="+mj-cs"/>
              </a:defRPr>
            </a:lvl1pPr>
          </a:lstStyle>
          <a:p>
            <a:r>
              <a:rPr lang="en-US" b="1" cap="none"/>
              <a:t>NOW!</a:t>
            </a:r>
            <a:br>
              <a:rPr lang="en-US" b="1" cap="none"/>
            </a:br>
            <a:endParaRPr lang="de-DE" b="1" cap="none"/>
          </a:p>
        </p:txBody>
      </p:sp>
      <p:grpSp>
        <p:nvGrpSpPr>
          <p:cNvPr id="45" name="Gruppieren 44">
            <a:extLst>
              <a:ext uri="{FF2B5EF4-FFF2-40B4-BE49-F238E27FC236}">
                <a16:creationId xmlns:a16="http://schemas.microsoft.com/office/drawing/2014/main" id="{137B24E3-C377-265E-D469-382F79E152C4}"/>
              </a:ext>
            </a:extLst>
          </p:cNvPr>
          <p:cNvGrpSpPr/>
          <p:nvPr/>
        </p:nvGrpSpPr>
        <p:grpSpPr>
          <a:xfrm>
            <a:off x="8706939" y="4369458"/>
            <a:ext cx="1064693" cy="432000"/>
            <a:chOff x="-5927" y="3370786"/>
            <a:chExt cx="2954998" cy="1224003"/>
          </a:xfrm>
        </p:grpSpPr>
        <p:sp>
          <p:nvSpPr>
            <p:cNvPr id="46" name="Right Triangle 28">
              <a:extLst>
                <a:ext uri="{FF2B5EF4-FFF2-40B4-BE49-F238E27FC236}">
                  <a16:creationId xmlns:a16="http://schemas.microsoft.com/office/drawing/2014/main" id="{BA083C39-A519-549A-7FC1-7873825D5794}"/>
                </a:ext>
              </a:extLst>
            </p:cNvPr>
            <p:cNvSpPr/>
            <p:nvPr/>
          </p:nvSpPr>
          <p:spPr>
            <a:xfrm rot="13500000">
              <a:off x="859572" y="3370789"/>
              <a:ext cx="1224000" cy="1224000"/>
            </a:xfrm>
            <a:prstGeom prst="r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7" name="Right Triangle 28">
              <a:extLst>
                <a:ext uri="{FF2B5EF4-FFF2-40B4-BE49-F238E27FC236}">
                  <a16:creationId xmlns:a16="http://schemas.microsoft.com/office/drawing/2014/main" id="{9D651B72-EA73-0EF9-0856-B7B8FA6929E7}"/>
                </a:ext>
              </a:extLst>
            </p:cNvPr>
            <p:cNvSpPr/>
            <p:nvPr/>
          </p:nvSpPr>
          <p:spPr>
            <a:xfrm rot="13500000">
              <a:off x="-5927" y="3370788"/>
              <a:ext cx="1224000" cy="1224000"/>
            </a:xfrm>
            <a:prstGeom prst="r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8" name="Right Triangle 28">
              <a:extLst>
                <a:ext uri="{FF2B5EF4-FFF2-40B4-BE49-F238E27FC236}">
                  <a16:creationId xmlns:a16="http://schemas.microsoft.com/office/drawing/2014/main" id="{93DFF738-79BA-FDA1-7DFF-D32EE05495B1}"/>
                </a:ext>
              </a:extLst>
            </p:cNvPr>
            <p:cNvSpPr/>
            <p:nvPr/>
          </p:nvSpPr>
          <p:spPr>
            <a:xfrm rot="13500000">
              <a:off x="1725071" y="3370786"/>
              <a:ext cx="1224000" cy="1224000"/>
            </a:xfrm>
            <a:prstGeom prst="rtTriangle">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3222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28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HAYS 2022">
  <a:themeElements>
    <a:clrScheme name="HAYS 2022">
      <a:dk1>
        <a:srgbClr val="002776"/>
      </a:dk1>
      <a:lt1>
        <a:srgbClr val="F5F0EB"/>
      </a:lt1>
      <a:dk2>
        <a:srgbClr val="2DBAD7"/>
      </a:dk2>
      <a:lt2>
        <a:srgbClr val="FFFFFF"/>
      </a:lt2>
      <a:accent1>
        <a:srgbClr val="007FA9"/>
      </a:accent1>
      <a:accent2>
        <a:srgbClr val="00A0FF"/>
      </a:accent2>
      <a:accent3>
        <a:srgbClr val="00BFB3"/>
      </a:accent3>
      <a:accent4>
        <a:srgbClr val="F7911E"/>
      </a:accent4>
      <a:accent5>
        <a:srgbClr val="9356A2"/>
      </a:accent5>
      <a:accent6>
        <a:srgbClr val="ED5CA2"/>
      </a:accent6>
      <a:hlink>
        <a:srgbClr val="00BFB3"/>
      </a:hlink>
      <a:folHlink>
        <a:srgbClr val="2DBAD7"/>
      </a:folHlink>
    </a:clrScheme>
    <a:fontScheme name="Hays 202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82563" indent="-182563" algn="l">
          <a:buBlip>
            <a:blip xmlns:r="http://schemas.openxmlformats.org/officeDocument/2006/relationships" r:embed="rId1"/>
          </a:buBlip>
          <a:defRPr sz="1600" dirty="0" smtClean="0">
            <a:solidFill>
              <a:schemeClr val="tx2"/>
            </a:solidFill>
            <a:latin typeface="+mn-lt"/>
            <a:ea typeface="+mn-ea"/>
            <a:cs typeface="+mn-cs"/>
          </a:defRPr>
        </a:defPPr>
      </a:lstStyle>
    </a:txDef>
  </a:objectDefaults>
  <a:extraClrSchemeLst/>
  <a:extLst>
    <a:ext uri="{05A4C25C-085E-4340-85A3-A5531E510DB2}">
      <thm15:themeFamily xmlns:thm15="http://schemas.microsoft.com/office/thememl/2012/main" name="HAYS_Unternehmenspräsentation_EN_RZ_2023-06-02.potx" id="{F18A7179-C14A-4433-8BA8-764C8CCB83C6}" vid="{6F3B81E3-3881-48EA-8586-DC6B22F5EAF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9aab39e-1284-43d6-b81a-ee7821df67e2" xsi:nil="true"/>
    <lcf76f155ced4ddcb4097134ff3c332f xmlns="4aafff2b-841c-4cef-8b7e-5aebf4dc204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62E12C0CB02E4DAD23503D290ABF7D" ma:contentTypeVersion="17" ma:contentTypeDescription="Ein neues Dokument erstellen." ma:contentTypeScope="" ma:versionID="398102441c91b2aec3a607977574ec93">
  <xsd:schema xmlns:xsd="http://www.w3.org/2001/XMLSchema" xmlns:xs="http://www.w3.org/2001/XMLSchema" xmlns:p="http://schemas.microsoft.com/office/2006/metadata/properties" xmlns:ns2="4aafff2b-841c-4cef-8b7e-5aebf4dc2045" xmlns:ns3="59aab39e-1284-43d6-b81a-ee7821df67e2" targetNamespace="http://schemas.microsoft.com/office/2006/metadata/properties" ma:root="true" ma:fieldsID="7960a8e1d68ceccf991842e69b991706" ns2:_="" ns3:_="">
    <xsd:import namespace="4aafff2b-841c-4cef-8b7e-5aebf4dc2045"/>
    <xsd:import namespace="59aab39e-1284-43d6-b81a-ee7821df67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SearchProperties"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afff2b-841c-4cef-8b7e-5aebf4dc20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542bb1f3-1a38-47a3-907d-1ed3ec3ebfa9" ma:termSetId="09814cd3-568e-fe90-9814-8d621ff8fb84" ma:anchorId="fba54fb3-c3e1-fe81-a776-ca4b69148c4d" ma:open="true" ma:isKeyword="false">
      <xsd:complexType>
        <xsd:sequence>
          <xsd:element ref="pc:Terms" minOccurs="0" maxOccurs="1"/>
        </xsd:sequence>
      </xsd:complex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aab39e-1284-43d6-b81a-ee7821df67e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558ecef-893f-4bde-971d-855aa7faab28}" ma:internalName="TaxCatchAll" ma:showField="CatchAllData" ma:web="59aab39e-1284-43d6-b81a-ee7821df67e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BC1662-6FB9-4B8E-A052-256736560370}">
  <ds:schemaRefs>
    <ds:schemaRef ds:uri="4aafff2b-841c-4cef-8b7e-5aebf4dc2045"/>
    <ds:schemaRef ds:uri="59aab39e-1284-43d6-b81a-ee7821df67e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F2FCD54-E4A7-414D-900A-3CF7B9E0E880}">
  <ds:schemaRefs>
    <ds:schemaRef ds:uri="4aafff2b-841c-4cef-8b7e-5aebf4dc2045"/>
    <ds:schemaRef ds:uri="59aab39e-1284-43d6-b81a-ee7821df67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1AC0284-36B2-4447-95E8-1D0319D1F66A}">
  <ds:schemaRefs>
    <ds:schemaRef ds:uri="http://schemas.microsoft.com/sharepoint/v3/contenttype/forms"/>
  </ds:schemaRefs>
</ds:datastoreItem>
</file>

<file path=docMetadata/LabelInfo.xml><?xml version="1.0" encoding="utf-8"?>
<clbl:labelList xmlns:clbl="http://schemas.microsoft.com/office/2020/mipLabelMetadata">
  <clbl:label id="{28a68a67-2aec-44ca-9adf-62bb8ebcbc40}" enabled="0" method="" siteId="{28a68a67-2aec-44ca-9adf-62bb8ebcbc40}" removed="1"/>
</clbl:labelList>
</file>

<file path=docProps/app.xml><?xml version="1.0" encoding="utf-8"?>
<Properties xmlns="http://schemas.openxmlformats.org/officeDocument/2006/extended-properties" xmlns:vt="http://schemas.openxmlformats.org/officeDocument/2006/docPropsVTypes">
  <Template>HAYS_Company Presentation_EN_2023-06-02</Template>
  <TotalTime>0</TotalTime>
  <Words>961</Words>
  <Application>Microsoft Office PowerPoint</Application>
  <PresentationFormat>Breitbild</PresentationFormat>
  <Paragraphs>174</Paragraphs>
  <Slides>13</Slides>
  <Notes>12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13</vt:i4>
      </vt:variant>
    </vt:vector>
  </HeadingPairs>
  <TitlesOfParts>
    <vt:vector size="20" baseType="lpstr">
      <vt:lpstr>Arial</vt:lpstr>
      <vt:lpstr>Calibri</vt:lpstr>
      <vt:lpstr>Gotham Narrow Bold</vt:lpstr>
      <vt:lpstr>Open Sans</vt:lpstr>
      <vt:lpstr>Symbol</vt:lpstr>
      <vt:lpstr>Wingdings</vt:lpstr>
      <vt:lpstr>HAYS 2022</vt:lpstr>
      <vt:lpstr>PrEDICTING HIRING  </vt:lpstr>
      <vt:lpstr>Would you like a glimpse into the future?</vt:lpstr>
      <vt:lpstr>PREDICTIVE HIRING ENSURES THAT AN ORGANISATION HAS THE RIGHT PEOPLE WITH THE RIGHT SKILL SET AT THE RIGHT TIME TO ACHIEVE ITS GOALS. </vt:lpstr>
      <vt:lpstr>external impacts</vt:lpstr>
      <vt:lpstr>WHAT ARE THE BENeFITS TO START TODAY?</vt:lpstr>
      <vt:lpstr>WHAT ARE THE BENeFITS TO START TODAY?</vt:lpstr>
      <vt:lpstr>HOW can we start?</vt:lpstr>
      <vt:lpstr>BUILD:  Candidate journey, sourcing strategy &amp; Development</vt:lpstr>
      <vt:lpstr>Think about your TOTAL workforce strategy  </vt:lpstr>
      <vt:lpstr>HOW can we start?</vt:lpstr>
      <vt:lpstr>READY OR NOT? </vt:lpstr>
      <vt:lpstr>GET READY FOR the future!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WORKFORCE PLANNING  </dc:title>
  <dc:creator>Hanna Jüngling</dc:creator>
  <cp:lastModifiedBy>Hanna Jüngling</cp:lastModifiedBy>
  <cp:revision>1</cp:revision>
  <dcterms:created xsi:type="dcterms:W3CDTF">2025-03-05T06:58:19Z</dcterms:created>
  <dcterms:modified xsi:type="dcterms:W3CDTF">2025-03-12T11:50:20Z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ducer">
    <vt:lpwstr>Adobe XD</vt:lpwstr>
  </property>
  <property fmtid="{D5CDD505-2E9C-101B-9397-08002B2CF9AE}" pid="3" name="ContentTypeId">
    <vt:lpwstr>0x0101000B62E12C0CB02E4DAD23503D290ABF7D</vt:lpwstr>
  </property>
  <property fmtid="{D5CDD505-2E9C-101B-9397-08002B2CF9AE}" pid="4" name="MediaServiceImageTags">
    <vt:lpwstr/>
  </property>
</Properties>
</file>