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9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4"/>
    <p:sldMasterId id="2147483808" r:id="rId5"/>
    <p:sldMasterId id="2147483838" r:id="rId6"/>
    <p:sldMasterId id="2147483806" r:id="rId7"/>
    <p:sldMasterId id="2147483692" r:id="rId8"/>
    <p:sldMasterId id="2147483689" r:id="rId9"/>
    <p:sldMasterId id="2147483836" r:id="rId10"/>
    <p:sldMasterId id="2147483817" r:id="rId11"/>
    <p:sldMasterId id="2147483824" r:id="rId12"/>
    <p:sldMasterId id="2147483900" r:id="rId13"/>
  </p:sldMasterIdLst>
  <p:notesMasterIdLst>
    <p:notesMasterId r:id="rId26"/>
  </p:notesMasterIdLst>
  <p:handoutMasterIdLst>
    <p:handoutMasterId r:id="rId27"/>
  </p:handoutMasterIdLst>
  <p:sldIdLst>
    <p:sldId id="2147478056" r:id="rId14"/>
    <p:sldId id="2147483646" r:id="rId15"/>
    <p:sldId id="2147478123" r:id="rId16"/>
    <p:sldId id="2147483635" r:id="rId17"/>
    <p:sldId id="2147483636" r:id="rId18"/>
    <p:sldId id="2147483645" r:id="rId19"/>
    <p:sldId id="2147483643" r:id="rId20"/>
    <p:sldId id="256" r:id="rId21"/>
    <p:sldId id="2147483641" r:id="rId22"/>
    <p:sldId id="2147478125" r:id="rId23"/>
    <p:sldId id="2147483647" r:id="rId24"/>
    <p:sldId id="2147477979" r:id="rId2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enorite Regular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enorite Regular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enorite Regular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enorite Regular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enorite Regular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enorite Regular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enorite Regular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enorite Regular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enorite Regular"/>
      </a:defRPr>
    </a:lvl9pPr>
  </p:defaultTextStyle>
  <p:extLst>
    <p:ext uri="{521415D9-36F7-43E2-AB2F-B90AF26B5E84}">
      <p14:sectionLst xmlns:p14="http://schemas.microsoft.com/office/powerpoint/2010/main">
        <p14:section name="Body" id="{113B12BA-2757-FE46-B974-1E03D341CDBE}">
          <p14:sldIdLst>
            <p14:sldId id="2147478056"/>
            <p14:sldId id="2147483646"/>
            <p14:sldId id="2147478123"/>
            <p14:sldId id="2147483635"/>
            <p14:sldId id="2147483636"/>
            <p14:sldId id="2147483645"/>
            <p14:sldId id="2147483643"/>
            <p14:sldId id="256"/>
            <p14:sldId id="2147483641"/>
            <p14:sldId id="2147478125"/>
            <p14:sldId id="2147483647"/>
            <p14:sldId id="214747797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25F5936-4500-03D3-70C3-6D71D5D19E9D}" name="Kristin Landgraff" initials="KL" userId="S::kr20470323@wipro.com::3580b35b-981d-4f9d-b187-27ac1d946c8e" providerId="AD"/>
  <p188:author id="{78923B8C-6223-5966-C5CE-307F5CFC3A69}" name="Kristin Landgraff" initials="KL" userId="b8867cb1dd16d3e9" providerId="Windows Live"/>
  <p188:author id="{62169EB9-DE89-577A-B37A-D43706D06DD7}" name="Vicky Franco" initials="VF" userId="bea3999a321c815f" providerId="Windows Live"/>
  <p188:author id="{AF7FA1CE-A245-266D-6DEB-CC191FA4CD43}" name="Vicky Franco" initials="VF" userId="S::vi1246612t@wipro.com::c1c6d0e1-90d6-4c19-a83f-28024fb2d88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937"/>
    <a:srgbClr val="8D39B0"/>
    <a:srgbClr val="95B44E"/>
    <a:srgbClr val="DE8344"/>
    <a:srgbClr val="B71D6B"/>
    <a:srgbClr val="C5515D"/>
    <a:srgbClr val="7F7F7F"/>
    <a:srgbClr val="0095B7"/>
    <a:srgbClr val="9A4BB9"/>
    <a:srgbClr val="3419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enorite Bold"/>
          <a:ea typeface="Tenorite Bold"/>
          <a:cs typeface="Tenorite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enorite Bold"/>
          <a:ea typeface="Tenorite Bold"/>
          <a:cs typeface="Tenorite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enorite Bold"/>
          <a:ea typeface="Tenorite Bold"/>
          <a:cs typeface="Tenorite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Tenorite Bold"/>
          <a:ea typeface="Tenorite Bold"/>
          <a:cs typeface="Tenorite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enorite Bold"/>
          <a:ea typeface="Tenorite Bold"/>
          <a:cs typeface="Tenorite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5"/>
    <p:restoredTop sz="73960"/>
  </p:normalViewPr>
  <p:slideViewPr>
    <p:cSldViewPr snapToGrid="0">
      <p:cViewPr varScale="1">
        <p:scale>
          <a:sx n="63" d="100"/>
          <a:sy n="63" d="100"/>
        </p:scale>
        <p:origin x="24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92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C3F617B-F946-6FDB-7FB9-0C6CB59FFB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69A345-6580-F835-9D4B-646872B0B1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B7971-894C-6C46-97EF-5DF7F4CE2BF2}" type="datetimeFigureOut">
              <a:rPr lang="es-AR" smtClean="0"/>
              <a:t>12/3/25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B120BD-0BF8-6297-C8B2-F5A5B6E945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B61FE4B-FA0F-66CC-7EAE-503223129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325B2-0BDB-A649-A6CD-73F603A12023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5989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54491" latinLnBrk="0">
      <a:defRPr sz="700">
        <a:latin typeface="+mn-lt"/>
        <a:ea typeface="+mn-ea"/>
        <a:cs typeface="+mn-cs"/>
        <a:sym typeface="Tenorite Regular"/>
      </a:defRPr>
    </a:lvl1pPr>
    <a:lvl2pPr indent="228600" defTabSz="554491" latinLnBrk="0">
      <a:defRPr sz="700">
        <a:latin typeface="+mn-lt"/>
        <a:ea typeface="+mn-ea"/>
        <a:cs typeface="+mn-cs"/>
        <a:sym typeface="Tenorite Regular"/>
      </a:defRPr>
    </a:lvl2pPr>
    <a:lvl3pPr indent="457200" defTabSz="554491" latinLnBrk="0">
      <a:defRPr sz="700">
        <a:latin typeface="+mn-lt"/>
        <a:ea typeface="+mn-ea"/>
        <a:cs typeface="+mn-cs"/>
        <a:sym typeface="Tenorite Regular"/>
      </a:defRPr>
    </a:lvl3pPr>
    <a:lvl4pPr indent="685800" defTabSz="554491" latinLnBrk="0">
      <a:defRPr sz="700">
        <a:latin typeface="+mn-lt"/>
        <a:ea typeface="+mn-ea"/>
        <a:cs typeface="+mn-cs"/>
        <a:sym typeface="Tenorite Regular"/>
      </a:defRPr>
    </a:lvl4pPr>
    <a:lvl5pPr indent="914400" defTabSz="554491" latinLnBrk="0">
      <a:defRPr sz="700">
        <a:latin typeface="+mn-lt"/>
        <a:ea typeface="+mn-ea"/>
        <a:cs typeface="+mn-cs"/>
        <a:sym typeface="Tenorite Regular"/>
      </a:defRPr>
    </a:lvl5pPr>
    <a:lvl6pPr indent="1143000" defTabSz="554491" latinLnBrk="0">
      <a:defRPr sz="700">
        <a:latin typeface="+mn-lt"/>
        <a:ea typeface="+mn-ea"/>
        <a:cs typeface="+mn-cs"/>
        <a:sym typeface="Tenorite Regular"/>
      </a:defRPr>
    </a:lvl6pPr>
    <a:lvl7pPr indent="1371600" defTabSz="554491" latinLnBrk="0">
      <a:defRPr sz="700">
        <a:latin typeface="+mn-lt"/>
        <a:ea typeface="+mn-ea"/>
        <a:cs typeface="+mn-cs"/>
        <a:sym typeface="Tenorite Regular"/>
      </a:defRPr>
    </a:lvl7pPr>
    <a:lvl8pPr indent="1600200" defTabSz="554491" latinLnBrk="0">
      <a:defRPr sz="700">
        <a:latin typeface="+mn-lt"/>
        <a:ea typeface="+mn-ea"/>
        <a:cs typeface="+mn-cs"/>
        <a:sym typeface="Tenorite Regular"/>
      </a:defRPr>
    </a:lvl8pPr>
    <a:lvl9pPr indent="1828800" defTabSz="554491" latinLnBrk="0">
      <a:defRPr sz="700">
        <a:latin typeface="+mn-lt"/>
        <a:ea typeface="+mn-ea"/>
        <a:cs typeface="+mn-cs"/>
        <a:sym typeface="Tenorite Regular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1702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13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6001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4154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883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1827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4392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600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07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251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36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10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4.png"/><Relationship Id="rId5" Type="http://schemas.openxmlformats.org/officeDocument/2006/relationships/image" Target="../media/image31.jpeg"/><Relationship Id="rId4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2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38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38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8.png"/><Relationship Id="rId5" Type="http://schemas.openxmlformats.org/officeDocument/2006/relationships/image" Target="../media/image47.png"/><Relationship Id="rId4" Type="http://schemas.openxmlformats.org/officeDocument/2006/relationships/image" Target="../media/image55.jpe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png"/><Relationship Id="rId4" Type="http://schemas.openxmlformats.org/officeDocument/2006/relationships/image" Target="../media/image30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openxmlformats.org/officeDocument/2006/relationships/image" Target="../media/image58.png"/><Relationship Id="rId4" Type="http://schemas.openxmlformats.org/officeDocument/2006/relationships/image" Target="../media/image30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9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openxmlformats.org/officeDocument/2006/relationships/image" Target="../media/image58.png"/><Relationship Id="rId4" Type="http://schemas.openxmlformats.org/officeDocument/2006/relationships/image" Target="../media/image30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.png"/><Relationship Id="rId5" Type="http://schemas.openxmlformats.org/officeDocument/2006/relationships/image" Target="../media/image61.png"/><Relationship Id="rId4" Type="http://schemas.openxmlformats.org/officeDocument/2006/relationships/image" Target="../media/image30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2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.png"/><Relationship Id="rId5" Type="http://schemas.openxmlformats.org/officeDocument/2006/relationships/image" Target="../media/image61.png"/><Relationship Id="rId4" Type="http://schemas.openxmlformats.org/officeDocument/2006/relationships/image" Target="../media/image30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4.jpe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5.jpeg"/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6.jpeg"/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7.jpeg"/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8.jpeg"/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9.jpeg"/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0.jpeg"/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Wipro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FFEBDDD8-4ED1-DAB5-C1A1-9AD1026478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520" cy="6857167"/>
          </a:xfrm>
          <a:prstGeom prst="rect">
            <a:avLst/>
          </a:prstGeom>
        </p:spPr>
      </p:pic>
      <p:pic>
        <p:nvPicPr>
          <p:cNvPr id="3" name="Graphic 10">
            <a:extLst>
              <a:ext uri="{FF2B5EF4-FFF2-40B4-BE49-F238E27FC236}">
                <a16:creationId xmlns:a16="http://schemas.microsoft.com/office/drawing/2014/main" id="{7748C615-8B7C-FAE6-F865-5DAF1E7045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157" y="641020"/>
            <a:ext cx="1237810" cy="123781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F6D57C2-D34E-75B0-C6CD-E5E9A6183D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2971801"/>
            <a:ext cx="4626610" cy="192686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72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CCAEC27-23B5-BE25-DDD0-CCBF286309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71550" y="5200954"/>
            <a:ext cx="6603124" cy="36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DFACF70-B989-D908-EB16-A60AE351078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71550" y="5573972"/>
            <a:ext cx="6603124" cy="363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3298152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99A9DD08-7D95-BFCD-1B71-8A754F8821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" y="447"/>
            <a:ext cx="12190519" cy="6857167"/>
          </a:xfrm>
          <a:prstGeom prst="rect">
            <a:avLst/>
          </a:prstGeom>
        </p:spPr>
      </p:pic>
      <p:pic>
        <p:nvPicPr>
          <p:cNvPr id="3" name="Graphic 10">
            <a:extLst>
              <a:ext uri="{FF2B5EF4-FFF2-40B4-BE49-F238E27FC236}">
                <a16:creationId xmlns:a16="http://schemas.microsoft.com/office/drawing/2014/main" id="{7748C615-8B7C-FAE6-F865-5DAF1E7045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157" y="641020"/>
            <a:ext cx="1237810" cy="12378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DB6D1F-820B-6A2C-1527-EA29989875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2971801"/>
            <a:ext cx="4626610" cy="192686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72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18C4FDC-89E9-0B7C-4E6E-D490C32D651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71550" y="5573972"/>
            <a:ext cx="6603124" cy="363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80BF2DC-C7BF-E08C-1182-575416DFE6D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71550" y="5200954"/>
            <a:ext cx="6603124" cy="36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75137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2D24F5BD-EEF3-4DCC-6E2E-FB2D3BD615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" y="447"/>
            <a:ext cx="12190519" cy="6857167"/>
          </a:xfrm>
          <a:prstGeom prst="rect">
            <a:avLst/>
          </a:prstGeom>
        </p:spPr>
      </p:pic>
      <p:pic>
        <p:nvPicPr>
          <p:cNvPr id="3" name="Graphic 10">
            <a:extLst>
              <a:ext uri="{FF2B5EF4-FFF2-40B4-BE49-F238E27FC236}">
                <a16:creationId xmlns:a16="http://schemas.microsoft.com/office/drawing/2014/main" id="{7748C615-8B7C-FAE6-F865-5DAF1E7045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157" y="641020"/>
            <a:ext cx="1237810" cy="123781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5806FB-6111-AAD1-D85C-A763CAEA9D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2971801"/>
            <a:ext cx="4626610" cy="192686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72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81257EB-8AE4-DD0B-36FA-D1683FC0BB0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71550" y="5573972"/>
            <a:ext cx="6603124" cy="363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9BFE672-4E62-A737-4DF1-D4E48C0BBD6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71550" y="5200954"/>
            <a:ext cx="6603124" cy="36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556387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HikerandMount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0AFFB4-8C2D-883D-46BD-B0233BEC6D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5C821F81-FD08-9D6C-135D-4DF9B6095236}"/>
              </a:ext>
            </a:extLst>
          </p:cNvPr>
          <p:cNvSpPr/>
          <p:nvPr userDrawn="1"/>
        </p:nvSpPr>
        <p:spPr>
          <a:xfrm rot="5400000">
            <a:off x="0" y="0"/>
            <a:ext cx="6858000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401"/>
                </a:schemeClr>
              </a:gs>
            </a:gsLst>
            <a:lin ang="5400000" scaled="1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A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enorite Regular"/>
            </a:endParaRPr>
          </a:p>
        </p:txBody>
      </p:sp>
      <p:pic>
        <p:nvPicPr>
          <p:cNvPr id="8" name="Graphic 10">
            <a:extLst>
              <a:ext uri="{FF2B5EF4-FFF2-40B4-BE49-F238E27FC236}">
                <a16:creationId xmlns:a16="http://schemas.microsoft.com/office/drawing/2014/main" id="{4738F30B-B285-6429-CFC3-6DDCD82D28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157" y="641020"/>
            <a:ext cx="1237810" cy="123781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BA73D1A-05BF-D638-F8C8-4553E6F21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2971801"/>
            <a:ext cx="4626610" cy="192686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72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8E5AA09-0AD2-0E04-82D0-4CEB638B126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71550" y="5573972"/>
            <a:ext cx="6603124" cy="363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21E5BF7-0FEF-32D1-201F-3C428D5271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71550" y="5200954"/>
            <a:ext cx="6603124" cy="36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39440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GraphicMask_Wipro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F1BFE1-CEA9-2F5E-639E-E74562420F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56"/>
            <a:ext cx="12192000" cy="68552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2C84DC4-2DDC-E928-3541-CBC827074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2971801"/>
            <a:ext cx="3549650" cy="192686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0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25A1A09-7075-DCBC-C786-86C9CEA9B1E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71550" y="5200954"/>
            <a:ext cx="6603124" cy="36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890C50F-CF2D-90D5-4235-0896B238C30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71550" y="5573972"/>
            <a:ext cx="6603124" cy="363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77257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GraphicMask_Wipro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" descr="Imagen">
            <a:extLst>
              <a:ext uri="{FF2B5EF4-FFF2-40B4-BE49-F238E27FC236}">
                <a16:creationId xmlns:a16="http://schemas.microsoft.com/office/drawing/2014/main" id="{7B625D6A-E7AD-BEF2-7063-3A851F99DA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2C84DC4-2DDC-E928-3541-CBC827074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2465569"/>
            <a:ext cx="3549650" cy="192686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0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25A1A09-7075-DCBC-C786-86C9CEA9B1E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71550" y="4694722"/>
            <a:ext cx="6603124" cy="36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890C50F-CF2D-90D5-4235-0896B238C30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71550" y="5067740"/>
            <a:ext cx="6603124" cy="363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349458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with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EEF51DA0-B7C8-D735-D09B-6440D1BC74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365760"/>
            <a:ext cx="10842021" cy="6858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AR" sz="4000" b="1" kern="1200" dirty="0">
                <a:solidFill>
                  <a:srgbClr val="341854"/>
                </a:solidFill>
                <a:latin typeface="Tenorite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84C9B81-F156-B786-3901-094E0257CD7E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74741" y="1188720"/>
            <a:ext cx="10842022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FFC000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3" name="Número de diapositiva">
            <a:extLst>
              <a:ext uri="{FF2B5EF4-FFF2-40B4-BE49-F238E27FC236}">
                <a16:creationId xmlns:a16="http://schemas.microsoft.com/office/drawing/2014/main" id="{4983E41B-9CC2-E2F6-9449-9762C4C121BD}"/>
              </a:ext>
            </a:extLst>
          </p:cNvPr>
          <p:cNvSpPr txBox="1">
            <a:spLocks/>
          </p:cNvSpPr>
          <p:nvPr userDrawn="1"/>
        </p:nvSpPr>
        <p:spPr>
          <a:xfrm>
            <a:off x="11516762" y="6509914"/>
            <a:ext cx="548640" cy="91440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z="800" smtClean="0"/>
              <a:pPr/>
              <a:t>‹#›</a:t>
            </a:fld>
            <a:endParaRPr lang="en-US" sz="8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B5D1C24-011C-E405-0B1B-F61861214B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784911" y="6479382"/>
            <a:ext cx="468874" cy="173633"/>
          </a:xfrm>
          <a:custGeom>
            <a:avLst/>
            <a:gdLst>
              <a:gd name="T0" fmla="*/ 698 w 1799"/>
              <a:gd name="T1" fmla="*/ 158 h 664"/>
              <a:gd name="T2" fmla="*/ 610 w 1799"/>
              <a:gd name="T3" fmla="*/ 496 h 664"/>
              <a:gd name="T4" fmla="*/ 664 w 1799"/>
              <a:gd name="T5" fmla="*/ 7 h 664"/>
              <a:gd name="T6" fmla="*/ 638 w 1799"/>
              <a:gd name="T7" fmla="*/ 105 h 664"/>
              <a:gd name="T8" fmla="*/ 664 w 1799"/>
              <a:gd name="T9" fmla="*/ 7 h 664"/>
              <a:gd name="T10" fmla="*/ 907 w 1799"/>
              <a:gd name="T11" fmla="*/ 491 h 664"/>
              <a:gd name="T12" fmla="*/ 863 w 1799"/>
              <a:gd name="T13" fmla="*/ 664 h 664"/>
              <a:gd name="T14" fmla="*/ 777 w 1799"/>
              <a:gd name="T15" fmla="*/ 158 h 664"/>
              <a:gd name="T16" fmla="*/ 862 w 1799"/>
              <a:gd name="T17" fmla="*/ 205 h 664"/>
              <a:gd name="T18" fmla="*/ 969 w 1799"/>
              <a:gd name="T19" fmla="*/ 151 h 664"/>
              <a:gd name="T20" fmla="*/ 1082 w 1799"/>
              <a:gd name="T21" fmla="*/ 199 h 664"/>
              <a:gd name="T22" fmla="*/ 1131 w 1799"/>
              <a:gd name="T23" fmla="*/ 327 h 664"/>
              <a:gd name="T24" fmla="*/ 1081 w 1799"/>
              <a:gd name="T25" fmla="*/ 455 h 664"/>
              <a:gd name="T26" fmla="*/ 969 w 1799"/>
              <a:gd name="T27" fmla="*/ 503 h 664"/>
              <a:gd name="T28" fmla="*/ 988 w 1799"/>
              <a:gd name="T29" fmla="*/ 414 h 664"/>
              <a:gd name="T30" fmla="*/ 1038 w 1799"/>
              <a:gd name="T31" fmla="*/ 364 h 664"/>
              <a:gd name="T32" fmla="*/ 1038 w 1799"/>
              <a:gd name="T33" fmla="*/ 289 h 664"/>
              <a:gd name="T34" fmla="*/ 988 w 1799"/>
              <a:gd name="T35" fmla="*/ 239 h 664"/>
              <a:gd name="T36" fmla="*/ 915 w 1799"/>
              <a:gd name="T37" fmla="*/ 239 h 664"/>
              <a:gd name="T38" fmla="*/ 865 w 1799"/>
              <a:gd name="T39" fmla="*/ 289 h 664"/>
              <a:gd name="T40" fmla="*/ 865 w 1799"/>
              <a:gd name="T41" fmla="*/ 364 h 664"/>
              <a:gd name="T42" fmla="*/ 915 w 1799"/>
              <a:gd name="T43" fmla="*/ 414 h 664"/>
              <a:gd name="T44" fmla="*/ 1194 w 1799"/>
              <a:gd name="T45" fmla="*/ 158 h 664"/>
              <a:gd name="T46" fmla="*/ 1279 w 1799"/>
              <a:gd name="T47" fmla="*/ 210 h 664"/>
              <a:gd name="T48" fmla="*/ 1372 w 1799"/>
              <a:gd name="T49" fmla="*/ 152 h 664"/>
              <a:gd name="T50" fmla="*/ 1429 w 1799"/>
              <a:gd name="T51" fmla="*/ 165 h 664"/>
              <a:gd name="T52" fmla="*/ 1379 w 1799"/>
              <a:gd name="T53" fmla="*/ 242 h 664"/>
              <a:gd name="T54" fmla="*/ 1299 w 1799"/>
              <a:gd name="T55" fmla="*/ 257 h 664"/>
              <a:gd name="T56" fmla="*/ 1279 w 1799"/>
              <a:gd name="T57" fmla="*/ 496 h 664"/>
              <a:gd name="T58" fmla="*/ 1194 w 1799"/>
              <a:gd name="T59" fmla="*/ 158 h 664"/>
              <a:gd name="T60" fmla="*/ 1549 w 1799"/>
              <a:gd name="T61" fmla="*/ 489 h 664"/>
              <a:gd name="T62" fmla="*/ 1455 w 1799"/>
              <a:gd name="T63" fmla="*/ 395 h 664"/>
              <a:gd name="T64" fmla="*/ 1455 w 1799"/>
              <a:gd name="T65" fmla="*/ 258 h 664"/>
              <a:gd name="T66" fmla="*/ 1549 w 1799"/>
              <a:gd name="T67" fmla="*/ 165 h 664"/>
              <a:gd name="T68" fmla="*/ 1690 w 1799"/>
              <a:gd name="T69" fmla="*/ 165 h 664"/>
              <a:gd name="T70" fmla="*/ 1785 w 1799"/>
              <a:gd name="T71" fmla="*/ 258 h 664"/>
              <a:gd name="T72" fmla="*/ 1785 w 1799"/>
              <a:gd name="T73" fmla="*/ 395 h 664"/>
              <a:gd name="T74" fmla="*/ 1691 w 1799"/>
              <a:gd name="T75" fmla="*/ 489 h 664"/>
              <a:gd name="T76" fmla="*/ 1620 w 1799"/>
              <a:gd name="T77" fmla="*/ 421 h 664"/>
              <a:gd name="T78" fmla="*/ 1686 w 1799"/>
              <a:gd name="T79" fmla="*/ 393 h 664"/>
              <a:gd name="T80" fmla="*/ 1713 w 1799"/>
              <a:gd name="T81" fmla="*/ 326 h 664"/>
              <a:gd name="T82" fmla="*/ 1686 w 1799"/>
              <a:gd name="T83" fmla="*/ 259 h 664"/>
              <a:gd name="T84" fmla="*/ 1620 w 1799"/>
              <a:gd name="T85" fmla="*/ 232 h 664"/>
              <a:gd name="T86" fmla="*/ 1555 w 1799"/>
              <a:gd name="T87" fmla="*/ 259 h 664"/>
              <a:gd name="T88" fmla="*/ 1528 w 1799"/>
              <a:gd name="T89" fmla="*/ 326 h 664"/>
              <a:gd name="T90" fmla="*/ 1555 w 1799"/>
              <a:gd name="T91" fmla="*/ 393 h 664"/>
              <a:gd name="T92" fmla="*/ 1620 w 1799"/>
              <a:gd name="T93" fmla="*/ 421 h 664"/>
              <a:gd name="T94" fmla="*/ 88 w 1799"/>
              <a:gd name="T95" fmla="*/ 158 h 664"/>
              <a:gd name="T96" fmla="*/ 236 w 1799"/>
              <a:gd name="T97" fmla="*/ 158 h 664"/>
              <a:gd name="T98" fmla="*/ 392 w 1799"/>
              <a:gd name="T99" fmla="*/ 373 h 664"/>
              <a:gd name="T100" fmla="*/ 550 w 1799"/>
              <a:gd name="T101" fmla="*/ 158 h 664"/>
              <a:gd name="T102" fmla="*/ 354 w 1799"/>
              <a:gd name="T103" fmla="*/ 495 h 664"/>
              <a:gd name="T104" fmla="*/ 192 w 1799"/>
              <a:gd name="T105" fmla="*/ 495 h 664"/>
              <a:gd name="T106" fmla="*/ 0 w 1799"/>
              <a:gd name="T107" fmla="*/ 158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99" h="664">
                <a:moveTo>
                  <a:pt x="610" y="158"/>
                </a:moveTo>
                <a:cubicBezTo>
                  <a:pt x="698" y="158"/>
                  <a:pt x="698" y="158"/>
                  <a:pt x="698" y="158"/>
                </a:cubicBezTo>
                <a:cubicBezTo>
                  <a:pt x="698" y="496"/>
                  <a:pt x="698" y="496"/>
                  <a:pt x="698" y="496"/>
                </a:cubicBezTo>
                <a:cubicBezTo>
                  <a:pt x="610" y="496"/>
                  <a:pt x="610" y="496"/>
                  <a:pt x="610" y="496"/>
                </a:cubicBezTo>
                <a:lnTo>
                  <a:pt x="610" y="158"/>
                </a:lnTo>
                <a:close/>
                <a:moveTo>
                  <a:pt x="664" y="7"/>
                </a:moveTo>
                <a:cubicBezTo>
                  <a:pt x="637" y="0"/>
                  <a:pt x="609" y="16"/>
                  <a:pt x="602" y="43"/>
                </a:cubicBezTo>
                <a:cubicBezTo>
                  <a:pt x="595" y="70"/>
                  <a:pt x="611" y="98"/>
                  <a:pt x="638" y="105"/>
                </a:cubicBezTo>
                <a:cubicBezTo>
                  <a:pt x="665" y="112"/>
                  <a:pt x="693" y="96"/>
                  <a:pt x="700" y="69"/>
                </a:cubicBezTo>
                <a:cubicBezTo>
                  <a:pt x="707" y="42"/>
                  <a:pt x="691" y="14"/>
                  <a:pt x="664" y="7"/>
                </a:cubicBezTo>
                <a:close/>
                <a:moveTo>
                  <a:pt x="969" y="503"/>
                </a:moveTo>
                <a:cubicBezTo>
                  <a:pt x="946" y="503"/>
                  <a:pt x="926" y="499"/>
                  <a:pt x="907" y="491"/>
                </a:cubicBezTo>
                <a:cubicBezTo>
                  <a:pt x="889" y="482"/>
                  <a:pt x="874" y="470"/>
                  <a:pt x="863" y="455"/>
                </a:cubicBezTo>
                <a:cubicBezTo>
                  <a:pt x="863" y="664"/>
                  <a:pt x="863" y="664"/>
                  <a:pt x="863" y="664"/>
                </a:cubicBezTo>
                <a:cubicBezTo>
                  <a:pt x="777" y="664"/>
                  <a:pt x="777" y="664"/>
                  <a:pt x="777" y="664"/>
                </a:cubicBezTo>
                <a:cubicBezTo>
                  <a:pt x="777" y="158"/>
                  <a:pt x="777" y="158"/>
                  <a:pt x="777" y="158"/>
                </a:cubicBezTo>
                <a:cubicBezTo>
                  <a:pt x="862" y="158"/>
                  <a:pt x="862" y="158"/>
                  <a:pt x="862" y="158"/>
                </a:cubicBezTo>
                <a:cubicBezTo>
                  <a:pt x="862" y="205"/>
                  <a:pt x="862" y="205"/>
                  <a:pt x="862" y="205"/>
                </a:cubicBezTo>
                <a:cubicBezTo>
                  <a:pt x="874" y="188"/>
                  <a:pt x="888" y="175"/>
                  <a:pt x="907" y="166"/>
                </a:cubicBezTo>
                <a:cubicBezTo>
                  <a:pt x="925" y="156"/>
                  <a:pt x="946" y="151"/>
                  <a:pt x="969" y="151"/>
                </a:cubicBezTo>
                <a:cubicBezTo>
                  <a:pt x="990" y="151"/>
                  <a:pt x="1010" y="155"/>
                  <a:pt x="1030" y="163"/>
                </a:cubicBezTo>
                <a:cubicBezTo>
                  <a:pt x="1050" y="172"/>
                  <a:pt x="1067" y="183"/>
                  <a:pt x="1082" y="199"/>
                </a:cubicBezTo>
                <a:cubicBezTo>
                  <a:pt x="1097" y="214"/>
                  <a:pt x="1109" y="233"/>
                  <a:pt x="1118" y="254"/>
                </a:cubicBezTo>
                <a:cubicBezTo>
                  <a:pt x="1127" y="276"/>
                  <a:pt x="1131" y="300"/>
                  <a:pt x="1131" y="327"/>
                </a:cubicBezTo>
                <a:cubicBezTo>
                  <a:pt x="1131" y="354"/>
                  <a:pt x="1127" y="378"/>
                  <a:pt x="1118" y="400"/>
                </a:cubicBezTo>
                <a:cubicBezTo>
                  <a:pt x="1108" y="421"/>
                  <a:pt x="1096" y="440"/>
                  <a:pt x="1081" y="455"/>
                </a:cubicBezTo>
                <a:cubicBezTo>
                  <a:pt x="1066" y="471"/>
                  <a:pt x="1049" y="482"/>
                  <a:pt x="1030" y="491"/>
                </a:cubicBezTo>
                <a:cubicBezTo>
                  <a:pt x="1010" y="499"/>
                  <a:pt x="990" y="503"/>
                  <a:pt x="969" y="503"/>
                </a:cubicBezTo>
                <a:close/>
                <a:moveTo>
                  <a:pt x="952" y="421"/>
                </a:moveTo>
                <a:cubicBezTo>
                  <a:pt x="965" y="421"/>
                  <a:pt x="977" y="419"/>
                  <a:pt x="988" y="414"/>
                </a:cubicBezTo>
                <a:cubicBezTo>
                  <a:pt x="999" y="409"/>
                  <a:pt x="1009" y="402"/>
                  <a:pt x="1018" y="394"/>
                </a:cubicBezTo>
                <a:cubicBezTo>
                  <a:pt x="1026" y="385"/>
                  <a:pt x="1033" y="375"/>
                  <a:pt x="1038" y="364"/>
                </a:cubicBezTo>
                <a:cubicBezTo>
                  <a:pt x="1043" y="352"/>
                  <a:pt x="1045" y="340"/>
                  <a:pt x="1045" y="326"/>
                </a:cubicBezTo>
                <a:cubicBezTo>
                  <a:pt x="1045" y="313"/>
                  <a:pt x="1043" y="301"/>
                  <a:pt x="1038" y="289"/>
                </a:cubicBezTo>
                <a:cubicBezTo>
                  <a:pt x="1033" y="278"/>
                  <a:pt x="1026" y="268"/>
                  <a:pt x="1018" y="259"/>
                </a:cubicBezTo>
                <a:cubicBezTo>
                  <a:pt x="1009" y="251"/>
                  <a:pt x="999" y="244"/>
                  <a:pt x="988" y="239"/>
                </a:cubicBezTo>
                <a:cubicBezTo>
                  <a:pt x="977" y="234"/>
                  <a:pt x="965" y="231"/>
                  <a:pt x="952" y="231"/>
                </a:cubicBezTo>
                <a:cubicBezTo>
                  <a:pt x="938" y="231"/>
                  <a:pt x="926" y="234"/>
                  <a:pt x="915" y="239"/>
                </a:cubicBezTo>
                <a:cubicBezTo>
                  <a:pt x="903" y="244"/>
                  <a:pt x="893" y="251"/>
                  <a:pt x="885" y="259"/>
                </a:cubicBezTo>
                <a:cubicBezTo>
                  <a:pt x="877" y="268"/>
                  <a:pt x="870" y="278"/>
                  <a:pt x="865" y="289"/>
                </a:cubicBezTo>
                <a:cubicBezTo>
                  <a:pt x="860" y="301"/>
                  <a:pt x="858" y="313"/>
                  <a:pt x="858" y="326"/>
                </a:cubicBezTo>
                <a:cubicBezTo>
                  <a:pt x="858" y="340"/>
                  <a:pt x="860" y="352"/>
                  <a:pt x="865" y="364"/>
                </a:cubicBezTo>
                <a:cubicBezTo>
                  <a:pt x="870" y="375"/>
                  <a:pt x="877" y="385"/>
                  <a:pt x="885" y="394"/>
                </a:cubicBezTo>
                <a:cubicBezTo>
                  <a:pt x="893" y="402"/>
                  <a:pt x="903" y="409"/>
                  <a:pt x="915" y="414"/>
                </a:cubicBezTo>
                <a:cubicBezTo>
                  <a:pt x="926" y="419"/>
                  <a:pt x="938" y="421"/>
                  <a:pt x="952" y="421"/>
                </a:cubicBezTo>
                <a:close/>
                <a:moveTo>
                  <a:pt x="1194" y="158"/>
                </a:moveTo>
                <a:cubicBezTo>
                  <a:pt x="1279" y="158"/>
                  <a:pt x="1279" y="158"/>
                  <a:pt x="1279" y="158"/>
                </a:cubicBezTo>
                <a:cubicBezTo>
                  <a:pt x="1279" y="210"/>
                  <a:pt x="1279" y="210"/>
                  <a:pt x="1279" y="210"/>
                </a:cubicBezTo>
                <a:cubicBezTo>
                  <a:pt x="1287" y="190"/>
                  <a:pt x="1299" y="175"/>
                  <a:pt x="1315" y="166"/>
                </a:cubicBezTo>
                <a:cubicBezTo>
                  <a:pt x="1331" y="157"/>
                  <a:pt x="1350" y="152"/>
                  <a:pt x="1372" y="152"/>
                </a:cubicBezTo>
                <a:cubicBezTo>
                  <a:pt x="1383" y="152"/>
                  <a:pt x="1394" y="153"/>
                  <a:pt x="1403" y="156"/>
                </a:cubicBezTo>
                <a:cubicBezTo>
                  <a:pt x="1413" y="158"/>
                  <a:pt x="1422" y="161"/>
                  <a:pt x="1429" y="165"/>
                </a:cubicBezTo>
                <a:cubicBezTo>
                  <a:pt x="1397" y="250"/>
                  <a:pt x="1397" y="250"/>
                  <a:pt x="1397" y="250"/>
                </a:cubicBezTo>
                <a:cubicBezTo>
                  <a:pt x="1393" y="247"/>
                  <a:pt x="1387" y="244"/>
                  <a:pt x="1379" y="242"/>
                </a:cubicBezTo>
                <a:cubicBezTo>
                  <a:pt x="1371" y="239"/>
                  <a:pt x="1362" y="238"/>
                  <a:pt x="1352" y="238"/>
                </a:cubicBezTo>
                <a:cubicBezTo>
                  <a:pt x="1330" y="238"/>
                  <a:pt x="1313" y="244"/>
                  <a:pt x="1299" y="257"/>
                </a:cubicBezTo>
                <a:cubicBezTo>
                  <a:pt x="1286" y="269"/>
                  <a:pt x="1279" y="289"/>
                  <a:pt x="1279" y="318"/>
                </a:cubicBezTo>
                <a:cubicBezTo>
                  <a:pt x="1279" y="496"/>
                  <a:pt x="1279" y="496"/>
                  <a:pt x="1279" y="496"/>
                </a:cubicBezTo>
                <a:cubicBezTo>
                  <a:pt x="1194" y="496"/>
                  <a:pt x="1194" y="496"/>
                  <a:pt x="1194" y="496"/>
                </a:cubicBezTo>
                <a:lnTo>
                  <a:pt x="1194" y="158"/>
                </a:lnTo>
                <a:close/>
                <a:moveTo>
                  <a:pt x="1620" y="503"/>
                </a:moveTo>
                <a:cubicBezTo>
                  <a:pt x="1594" y="503"/>
                  <a:pt x="1571" y="498"/>
                  <a:pt x="1549" y="489"/>
                </a:cubicBezTo>
                <a:cubicBezTo>
                  <a:pt x="1527" y="480"/>
                  <a:pt x="1508" y="467"/>
                  <a:pt x="1492" y="451"/>
                </a:cubicBezTo>
                <a:cubicBezTo>
                  <a:pt x="1476" y="435"/>
                  <a:pt x="1464" y="416"/>
                  <a:pt x="1455" y="395"/>
                </a:cubicBezTo>
                <a:cubicBezTo>
                  <a:pt x="1446" y="374"/>
                  <a:pt x="1441" y="351"/>
                  <a:pt x="1441" y="327"/>
                </a:cubicBezTo>
                <a:cubicBezTo>
                  <a:pt x="1441" y="303"/>
                  <a:pt x="1446" y="280"/>
                  <a:pt x="1455" y="258"/>
                </a:cubicBezTo>
                <a:cubicBezTo>
                  <a:pt x="1464" y="237"/>
                  <a:pt x="1476" y="218"/>
                  <a:pt x="1492" y="202"/>
                </a:cubicBezTo>
                <a:cubicBezTo>
                  <a:pt x="1508" y="187"/>
                  <a:pt x="1527" y="174"/>
                  <a:pt x="1549" y="165"/>
                </a:cubicBezTo>
                <a:cubicBezTo>
                  <a:pt x="1571" y="156"/>
                  <a:pt x="1594" y="151"/>
                  <a:pt x="1620" y="151"/>
                </a:cubicBezTo>
                <a:cubicBezTo>
                  <a:pt x="1645" y="151"/>
                  <a:pt x="1668" y="156"/>
                  <a:pt x="1690" y="165"/>
                </a:cubicBezTo>
                <a:cubicBezTo>
                  <a:pt x="1712" y="174"/>
                  <a:pt x="1731" y="187"/>
                  <a:pt x="1747" y="202"/>
                </a:cubicBezTo>
                <a:cubicBezTo>
                  <a:pt x="1763" y="218"/>
                  <a:pt x="1776" y="237"/>
                  <a:pt x="1785" y="258"/>
                </a:cubicBezTo>
                <a:cubicBezTo>
                  <a:pt x="1794" y="280"/>
                  <a:pt x="1799" y="303"/>
                  <a:pt x="1799" y="327"/>
                </a:cubicBezTo>
                <a:cubicBezTo>
                  <a:pt x="1799" y="351"/>
                  <a:pt x="1794" y="374"/>
                  <a:pt x="1785" y="395"/>
                </a:cubicBezTo>
                <a:cubicBezTo>
                  <a:pt x="1776" y="416"/>
                  <a:pt x="1763" y="435"/>
                  <a:pt x="1747" y="451"/>
                </a:cubicBezTo>
                <a:cubicBezTo>
                  <a:pt x="1731" y="467"/>
                  <a:pt x="1713" y="480"/>
                  <a:pt x="1691" y="489"/>
                </a:cubicBezTo>
                <a:cubicBezTo>
                  <a:pt x="1669" y="498"/>
                  <a:pt x="1645" y="503"/>
                  <a:pt x="1620" y="503"/>
                </a:cubicBezTo>
                <a:close/>
                <a:moveTo>
                  <a:pt x="1620" y="421"/>
                </a:moveTo>
                <a:cubicBezTo>
                  <a:pt x="1633" y="421"/>
                  <a:pt x="1645" y="418"/>
                  <a:pt x="1657" y="413"/>
                </a:cubicBezTo>
                <a:cubicBezTo>
                  <a:pt x="1668" y="408"/>
                  <a:pt x="1678" y="402"/>
                  <a:pt x="1686" y="393"/>
                </a:cubicBezTo>
                <a:cubicBezTo>
                  <a:pt x="1694" y="385"/>
                  <a:pt x="1701" y="375"/>
                  <a:pt x="1706" y="364"/>
                </a:cubicBezTo>
                <a:cubicBezTo>
                  <a:pt x="1711" y="352"/>
                  <a:pt x="1713" y="340"/>
                  <a:pt x="1713" y="326"/>
                </a:cubicBezTo>
                <a:cubicBezTo>
                  <a:pt x="1713" y="313"/>
                  <a:pt x="1711" y="301"/>
                  <a:pt x="1706" y="289"/>
                </a:cubicBezTo>
                <a:cubicBezTo>
                  <a:pt x="1701" y="278"/>
                  <a:pt x="1694" y="268"/>
                  <a:pt x="1686" y="259"/>
                </a:cubicBezTo>
                <a:cubicBezTo>
                  <a:pt x="1678" y="251"/>
                  <a:pt x="1668" y="244"/>
                  <a:pt x="1657" y="239"/>
                </a:cubicBezTo>
                <a:cubicBezTo>
                  <a:pt x="1645" y="234"/>
                  <a:pt x="1633" y="232"/>
                  <a:pt x="1620" y="232"/>
                </a:cubicBezTo>
                <a:cubicBezTo>
                  <a:pt x="1607" y="232"/>
                  <a:pt x="1595" y="234"/>
                  <a:pt x="1584" y="239"/>
                </a:cubicBezTo>
                <a:cubicBezTo>
                  <a:pt x="1573" y="244"/>
                  <a:pt x="1563" y="251"/>
                  <a:pt x="1555" y="259"/>
                </a:cubicBezTo>
                <a:cubicBezTo>
                  <a:pt x="1546" y="268"/>
                  <a:pt x="1540" y="278"/>
                  <a:pt x="1535" y="289"/>
                </a:cubicBezTo>
                <a:cubicBezTo>
                  <a:pt x="1530" y="301"/>
                  <a:pt x="1528" y="313"/>
                  <a:pt x="1528" y="326"/>
                </a:cubicBezTo>
                <a:cubicBezTo>
                  <a:pt x="1528" y="340"/>
                  <a:pt x="1530" y="352"/>
                  <a:pt x="1535" y="364"/>
                </a:cubicBezTo>
                <a:cubicBezTo>
                  <a:pt x="1540" y="375"/>
                  <a:pt x="1546" y="385"/>
                  <a:pt x="1555" y="393"/>
                </a:cubicBezTo>
                <a:cubicBezTo>
                  <a:pt x="1563" y="402"/>
                  <a:pt x="1573" y="408"/>
                  <a:pt x="1584" y="413"/>
                </a:cubicBezTo>
                <a:cubicBezTo>
                  <a:pt x="1595" y="418"/>
                  <a:pt x="1607" y="421"/>
                  <a:pt x="1620" y="421"/>
                </a:cubicBezTo>
                <a:close/>
                <a:moveTo>
                  <a:pt x="0" y="158"/>
                </a:moveTo>
                <a:cubicBezTo>
                  <a:pt x="88" y="158"/>
                  <a:pt x="88" y="158"/>
                  <a:pt x="88" y="158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236" y="158"/>
                  <a:pt x="236" y="158"/>
                  <a:pt x="236" y="158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392" y="373"/>
                  <a:pt x="392" y="373"/>
                  <a:pt x="392" y="373"/>
                </a:cubicBezTo>
                <a:cubicBezTo>
                  <a:pt x="462" y="158"/>
                  <a:pt x="462" y="158"/>
                  <a:pt x="462" y="158"/>
                </a:cubicBezTo>
                <a:cubicBezTo>
                  <a:pt x="550" y="158"/>
                  <a:pt x="550" y="158"/>
                  <a:pt x="550" y="158"/>
                </a:cubicBezTo>
                <a:cubicBezTo>
                  <a:pt x="435" y="495"/>
                  <a:pt x="435" y="495"/>
                  <a:pt x="435" y="495"/>
                </a:cubicBezTo>
                <a:cubicBezTo>
                  <a:pt x="354" y="495"/>
                  <a:pt x="354" y="495"/>
                  <a:pt x="354" y="495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192" y="495"/>
                  <a:pt x="192" y="495"/>
                  <a:pt x="192" y="495"/>
                </a:cubicBezTo>
                <a:cubicBezTo>
                  <a:pt x="110" y="495"/>
                  <a:pt x="110" y="495"/>
                  <a:pt x="110" y="495"/>
                </a:cubicBezTo>
                <a:lnTo>
                  <a:pt x="0" y="1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>
              <a:latin typeface="Tenorit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604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ithLogo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úmero de diapositiva">
            <a:extLst>
              <a:ext uri="{FF2B5EF4-FFF2-40B4-BE49-F238E27FC236}">
                <a16:creationId xmlns:a16="http://schemas.microsoft.com/office/drawing/2014/main" id="{88045FC2-ACF0-2AD7-F009-684BCEAF530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2905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2B500-7873-29CF-A005-004A4B534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311857"/>
            <a:ext cx="10842022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Número de diapositiva">
            <a:extLst>
              <a:ext uri="{FF2B5EF4-FFF2-40B4-BE49-F238E27FC236}">
                <a16:creationId xmlns:a16="http://schemas.microsoft.com/office/drawing/2014/main" id="{DDD7850D-BBD9-6409-35D5-EA6AD73A527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9133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EEF51DA0-B7C8-D735-D09B-6440D1BC74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572408"/>
            <a:ext cx="10842021" cy="74964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84C9B81-F156-B786-3901-094E0257CD7E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74741" y="1343256"/>
            <a:ext cx="108420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3" name="Número de diapositiva">
            <a:extLst>
              <a:ext uri="{FF2B5EF4-FFF2-40B4-BE49-F238E27FC236}">
                <a16:creationId xmlns:a16="http://schemas.microsoft.com/office/drawing/2014/main" id="{60DA30A3-6DF6-BEF1-9106-55A292A2ED7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242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_and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4543-9C68-29C4-7E3C-EA5E8B22AE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365125"/>
            <a:ext cx="10842022" cy="1325563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CB19E-8760-CFE5-5D8A-A996FC606A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4741" y="1825625"/>
            <a:ext cx="10842022" cy="4351338"/>
          </a:xfrm>
        </p:spPr>
        <p:txBody>
          <a:bodyPr/>
          <a:lstStyle/>
          <a:p>
            <a:pPr lvl="0"/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Número de diapositiva">
            <a:extLst>
              <a:ext uri="{FF2B5EF4-FFF2-40B4-BE49-F238E27FC236}">
                <a16:creationId xmlns:a16="http://schemas.microsoft.com/office/drawing/2014/main" id="{E64ED79B-661C-F6AE-9B45-9A4189FA72F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2177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6EE1CAB-7FF6-1F0C-9440-F30BFD5110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302979"/>
            <a:ext cx="10680647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2C847E8B-E7BE-ECF9-563D-E98991A8690F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4740" y="1825625"/>
            <a:ext cx="5256000" cy="4364038"/>
          </a:xfrm>
        </p:spPr>
        <p:txBody>
          <a:bodyPr/>
          <a:lstStyle/>
          <a:p>
            <a:pPr lvl="0"/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0A314E8D-F9B1-AE95-2571-7D98B4DCF23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99388" y="1825625"/>
            <a:ext cx="5256000" cy="4364038"/>
          </a:xfrm>
        </p:spPr>
        <p:txBody>
          <a:bodyPr/>
          <a:lstStyle/>
          <a:p>
            <a:pPr lvl="0"/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Número de diapositiva">
            <a:extLst>
              <a:ext uri="{FF2B5EF4-FFF2-40B4-BE49-F238E27FC236}">
                <a16:creationId xmlns:a16="http://schemas.microsoft.com/office/drawing/2014/main" id="{B0D8914A-02EB-2880-0DDC-9D30D1B0269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19252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7C34B-A4AE-14A2-C19B-4E4FF4F84E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302979"/>
            <a:ext cx="10680647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8425F-44CF-8C8C-F846-BEFE2D441F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4740" y="1681163"/>
            <a:ext cx="5256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46803D-36A3-1234-9259-784292DA86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4740" y="2505075"/>
            <a:ext cx="5256000" cy="3684588"/>
          </a:xfrm>
        </p:spPr>
        <p:txBody>
          <a:bodyPr/>
          <a:lstStyle/>
          <a:p>
            <a:pPr lvl="0"/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D8BF7A-4622-8C49-9896-5CDBE14E59E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099388" y="1681163"/>
            <a:ext cx="5256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3F9401-F86F-3B7B-676D-10C9625E1E5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388" y="2505075"/>
            <a:ext cx="5256000" cy="3684588"/>
          </a:xfrm>
        </p:spPr>
        <p:txBody>
          <a:bodyPr/>
          <a:lstStyle/>
          <a:p>
            <a:pPr lvl="0"/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Número de diapositiva">
            <a:extLst>
              <a:ext uri="{FF2B5EF4-FFF2-40B4-BE49-F238E27FC236}">
                <a16:creationId xmlns:a16="http://schemas.microsoft.com/office/drawing/2014/main" id="{53705A42-B8F0-BD60-81EC-6ABCBE3B8838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22328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ith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5B39F-BA75-6BA8-280D-C1FB6C48E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2" y="457200"/>
            <a:ext cx="409728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83951-42E1-2FDE-D599-96D971B5A9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4746B-A303-AD7A-7EAC-A7DB6542418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4742" y="2057400"/>
            <a:ext cx="409728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description</a:t>
            </a:r>
          </a:p>
          <a:p>
            <a:pPr lvl="0"/>
            <a:endParaRPr lang="en-US"/>
          </a:p>
        </p:txBody>
      </p:sp>
      <p:sp>
        <p:nvSpPr>
          <p:cNvPr id="5" name="Número de diapositiva">
            <a:extLst>
              <a:ext uri="{FF2B5EF4-FFF2-40B4-BE49-F238E27FC236}">
                <a16:creationId xmlns:a16="http://schemas.microsoft.com/office/drawing/2014/main" id="{961B4A09-C1FF-A737-EB37-57C659E2DB3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84518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4groupsof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C039BE1-EB13-FA92-5D1C-AD65CCED24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572408"/>
            <a:ext cx="10842021" cy="74964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F3EA043-7FF1-A1B6-1FC8-347F6993B595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674740" y="4237441"/>
            <a:ext cx="5156223" cy="1755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 description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2F74FB-9649-B623-5104-28DC80D975E8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74740" y="3867912"/>
            <a:ext cx="5156222" cy="3540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F999113-4FCE-5BD3-F068-09E5C0E176C2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6097132" y="4237441"/>
            <a:ext cx="5156223" cy="1755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 description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F795BE8-CC7C-0B22-2D4C-54B586DC9A96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6097132" y="3867912"/>
            <a:ext cx="5156222" cy="3540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BB46EA4-5199-E821-2AB7-4A3BA41BF53B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674740" y="1905721"/>
            <a:ext cx="5156223" cy="1755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 description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C856772-6F77-7400-256A-11CBDF7922BD}"/>
              </a:ext>
            </a:extLst>
          </p:cNvPr>
          <p:cNvSpPr>
            <a:spLocks noGrp="1"/>
          </p:cNvSpPr>
          <p:nvPr>
            <p:ph type="body" idx="39" hasCustomPrompt="1"/>
          </p:nvPr>
        </p:nvSpPr>
        <p:spPr>
          <a:xfrm>
            <a:off x="674740" y="1536192"/>
            <a:ext cx="5156222" cy="3540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8CF61E0-9072-E440-4FE5-FF9EDB9B7330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6097132" y="1905721"/>
            <a:ext cx="5156223" cy="1755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 description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F84283F-7518-A871-E3B7-F04407FAA6ED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097132" y="1536192"/>
            <a:ext cx="5156222" cy="3540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Número de diapositiva">
            <a:extLst>
              <a:ext uri="{FF2B5EF4-FFF2-40B4-BE49-F238E27FC236}">
                <a16:creationId xmlns:a16="http://schemas.microsoft.com/office/drawing/2014/main" id="{255821F9-716A-6A04-A86B-6FFB5B599AE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14466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igand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C039BE1-EB13-FA92-5D1C-AD65CCED24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0" y="390719"/>
            <a:ext cx="10842021" cy="74964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42890B6-1A37-EB0F-3D80-C81AFC7AE896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360540" y="1554279"/>
            <a:ext cx="5156222" cy="3352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F3EA043-7FF1-A1B6-1FC8-347F6993B595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674741" y="4307689"/>
            <a:ext cx="5156223" cy="14070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5CB7EFB-158E-0869-8160-F606EF1E8F67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364341" y="1901044"/>
            <a:ext cx="5156223" cy="14243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7652D69-4894-AAF8-D74E-CD29AF456BE1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360540" y="3846719"/>
            <a:ext cx="5156222" cy="3352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AE49A8C-D8A6-AC15-C45C-541C295F8E7E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6364341" y="4194621"/>
            <a:ext cx="5156223" cy="1520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6BFC085-8D7A-21A9-0670-39674E64FA82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674741" y="1555063"/>
            <a:ext cx="5156223" cy="27526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big and bold text</a:t>
            </a:r>
          </a:p>
        </p:txBody>
      </p:sp>
      <p:sp>
        <p:nvSpPr>
          <p:cNvPr id="2" name="Número de diapositiva">
            <a:extLst>
              <a:ext uri="{FF2B5EF4-FFF2-40B4-BE49-F238E27FC236}">
                <a16:creationId xmlns:a16="http://schemas.microsoft.com/office/drawing/2014/main" id="{79816375-FB11-A0BF-AE02-7C89D665923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8263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ithLogo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891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Do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0858B0C-1534-E413-162A-E4FD6D4058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4" t="8119" b="764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5" name="Picture 7" descr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9" name="Straight Connector 9">
            <a:extLst>
              <a:ext uri="{FF2B5EF4-FFF2-40B4-BE49-F238E27FC236}">
                <a16:creationId xmlns:a16="http://schemas.microsoft.com/office/drawing/2014/main" id="{B31A0F15-6FC4-AE21-2189-0C16EE3012CF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028817"/>
          </a:xfrm>
          <a:prstGeom prst="line">
            <a:avLst/>
          </a:prstGeom>
          <a:ln w="12700">
            <a:solidFill>
              <a:srgbClr val="341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1CF6722-9A4C-1894-0836-0F61D5F510AA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1056" y="876704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0882CBEE-0CBC-39AE-3A91-CCF365BF73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49" y="1508639"/>
            <a:ext cx="4808765" cy="57713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b="1">
                <a:solidFill>
                  <a:srgbClr val="5F228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8FAA43E-A0BE-1FDF-7ABC-5FBDB26E6889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2176603" y="2832081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6FAC8BEE-FA6A-F991-CC80-977D40CA8B9A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2176603" y="3637624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4DDC528F-1C69-6A9C-4451-74F1864190CE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2176603" y="4475823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A4107402-A846-23E5-89C1-A0E410197419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2176603" y="5270478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B5BA8875-659B-4F99-F337-D244A354CBB3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1055374" y="2558479"/>
            <a:ext cx="1107977" cy="577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>
                <a:solidFill>
                  <a:srgbClr val="5F228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77330DCD-8A6B-0DE5-FC70-CF4C9D0DDC42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1055374" y="3371279"/>
            <a:ext cx="1107977" cy="577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>
                <a:solidFill>
                  <a:srgbClr val="5F228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F2E83A6-C514-FC03-750E-14FA397E2C0C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1055374" y="4184079"/>
            <a:ext cx="1107977" cy="577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>
                <a:solidFill>
                  <a:srgbClr val="5F228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A044E8A6-4E08-5270-18FC-7FF80E04343B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1055374" y="4996880"/>
            <a:ext cx="1107977" cy="577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>
                <a:solidFill>
                  <a:srgbClr val="5F228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9A48CE03-6178-7FBC-6A51-93D243D56DE0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7769020" y="2832081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6A8DD5CF-D3BB-42F6-4B8E-C9ECE6C88566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7769020" y="3637624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4F32DE18-9716-9E70-704E-619581396E09}"/>
              </a:ext>
            </a:extLst>
          </p:cNvPr>
          <p:cNvSpPr>
            <a:spLocks noGrp="1"/>
          </p:cNvSpPr>
          <p:nvPr>
            <p:ph type="body" idx="64" hasCustomPrompt="1"/>
          </p:nvPr>
        </p:nvSpPr>
        <p:spPr>
          <a:xfrm>
            <a:off x="7769020" y="4475823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1B3D45BF-EEEE-E26B-0310-3B3575A00406}"/>
              </a:ext>
            </a:extLst>
          </p:cNvPr>
          <p:cNvSpPr>
            <a:spLocks noGrp="1"/>
          </p:cNvSpPr>
          <p:nvPr>
            <p:ph type="body" idx="65" hasCustomPrompt="1"/>
          </p:nvPr>
        </p:nvSpPr>
        <p:spPr>
          <a:xfrm>
            <a:off x="6647791" y="2558479"/>
            <a:ext cx="1107977" cy="577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>
                <a:solidFill>
                  <a:srgbClr val="5F228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9BE3DBC-F8C8-B0BF-0537-1ECD2538814D}"/>
              </a:ext>
            </a:extLst>
          </p:cNvPr>
          <p:cNvSpPr>
            <a:spLocks noGrp="1"/>
          </p:cNvSpPr>
          <p:nvPr>
            <p:ph type="body" idx="66" hasCustomPrompt="1"/>
          </p:nvPr>
        </p:nvSpPr>
        <p:spPr>
          <a:xfrm>
            <a:off x="6647791" y="3371279"/>
            <a:ext cx="1107977" cy="577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>
                <a:solidFill>
                  <a:srgbClr val="5F228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CBA5FE54-6AF8-924B-B88A-11DBE915F75B}"/>
              </a:ext>
            </a:extLst>
          </p:cNvPr>
          <p:cNvSpPr>
            <a:spLocks noGrp="1"/>
          </p:cNvSpPr>
          <p:nvPr>
            <p:ph type="body" idx="67" hasCustomPrompt="1"/>
          </p:nvPr>
        </p:nvSpPr>
        <p:spPr>
          <a:xfrm>
            <a:off x="6647791" y="4184079"/>
            <a:ext cx="1107977" cy="577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>
                <a:solidFill>
                  <a:srgbClr val="5F228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71D68089-5670-5014-B91C-47A26F4C81EE}"/>
              </a:ext>
            </a:extLst>
          </p:cNvPr>
          <p:cNvSpPr>
            <a:spLocks noGrp="1"/>
          </p:cNvSpPr>
          <p:nvPr>
            <p:ph type="body" idx="68" hasCustomPrompt="1"/>
          </p:nvPr>
        </p:nvSpPr>
        <p:spPr>
          <a:xfrm>
            <a:off x="7755768" y="5270478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09912A8F-1CDF-0420-C1F8-67FA2BFDBCAE}"/>
              </a:ext>
            </a:extLst>
          </p:cNvPr>
          <p:cNvSpPr>
            <a:spLocks noGrp="1"/>
          </p:cNvSpPr>
          <p:nvPr>
            <p:ph type="body" idx="69" hasCustomPrompt="1"/>
          </p:nvPr>
        </p:nvSpPr>
        <p:spPr>
          <a:xfrm>
            <a:off x="6634539" y="4996880"/>
            <a:ext cx="1107977" cy="577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>
                <a:solidFill>
                  <a:srgbClr val="5F228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" name="Número de diapositiva">
            <a:extLst>
              <a:ext uri="{FF2B5EF4-FFF2-40B4-BE49-F238E27FC236}">
                <a16:creationId xmlns:a16="http://schemas.microsoft.com/office/drawing/2014/main" id="{4CC308AD-E114-D8E6-C4B3-89E95CC5AC83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14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7" descr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9" name="Straight Connector 9">
            <a:extLst>
              <a:ext uri="{FF2B5EF4-FFF2-40B4-BE49-F238E27FC236}">
                <a16:creationId xmlns:a16="http://schemas.microsoft.com/office/drawing/2014/main" id="{B31A0F15-6FC4-AE21-2189-0C16EE3012CF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0288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1CF6722-9A4C-1894-0836-0F61D5F510AA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1056" y="876704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add title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0882CBEE-0CBC-39AE-3A91-CCF365BF73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49" y="1508639"/>
            <a:ext cx="4808765" cy="57713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add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8FAA43E-A0BE-1FDF-7ABC-5FBDB26E6889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1987917" y="2832081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add section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6FAC8BEE-FA6A-F991-CC80-977D40CA8B9A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1987917" y="3637624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add section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4DDC528F-1C69-6A9C-4451-74F1864190CE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1987917" y="4475823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add section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A4107402-A846-23E5-89C1-A0E410197419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1987917" y="5270478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add section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9A48CE03-6178-7FBC-6A51-93D243D56DE0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7667420" y="2832081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add section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6A8DD5CF-D3BB-42F6-4B8E-C9ECE6C88566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7667420" y="3637624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add section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4F32DE18-9716-9E70-704E-619581396E09}"/>
              </a:ext>
            </a:extLst>
          </p:cNvPr>
          <p:cNvSpPr>
            <a:spLocks noGrp="1"/>
          </p:cNvSpPr>
          <p:nvPr>
            <p:ph type="body" idx="64" hasCustomPrompt="1"/>
          </p:nvPr>
        </p:nvSpPr>
        <p:spPr>
          <a:xfrm>
            <a:off x="7667420" y="4475823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add section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71D68089-5670-5014-B91C-47A26F4C81EE}"/>
              </a:ext>
            </a:extLst>
          </p:cNvPr>
          <p:cNvSpPr>
            <a:spLocks noGrp="1"/>
          </p:cNvSpPr>
          <p:nvPr>
            <p:ph type="body" idx="68" hasCustomPrompt="1"/>
          </p:nvPr>
        </p:nvSpPr>
        <p:spPr>
          <a:xfrm>
            <a:off x="7654168" y="5270478"/>
            <a:ext cx="3625483" cy="4000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add section</a:t>
            </a:r>
          </a:p>
        </p:txBody>
      </p:sp>
      <p:sp>
        <p:nvSpPr>
          <p:cNvPr id="3" name="Oval 11">
            <a:extLst>
              <a:ext uri="{FF2B5EF4-FFF2-40B4-BE49-F238E27FC236}">
                <a16:creationId xmlns:a16="http://schemas.microsoft.com/office/drawing/2014/main" id="{B2B2BB31-4050-B6DE-E661-47214D2BF2A2}"/>
              </a:ext>
            </a:extLst>
          </p:cNvPr>
          <p:cNvSpPr/>
          <p:nvPr userDrawn="1"/>
        </p:nvSpPr>
        <p:spPr>
          <a:xfrm>
            <a:off x="1326130" y="2808144"/>
            <a:ext cx="381001" cy="381001"/>
          </a:xfrm>
          <a:prstGeom prst="ellipse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lang="en-US" noProof="0"/>
          </a:p>
        </p:txBody>
      </p:sp>
      <p:sp>
        <p:nvSpPr>
          <p:cNvPr id="5" name="Oval 11">
            <a:extLst>
              <a:ext uri="{FF2B5EF4-FFF2-40B4-BE49-F238E27FC236}">
                <a16:creationId xmlns:a16="http://schemas.microsoft.com/office/drawing/2014/main" id="{4493AC31-CC49-8E17-B810-866BD9E542E5}"/>
              </a:ext>
            </a:extLst>
          </p:cNvPr>
          <p:cNvSpPr/>
          <p:nvPr userDrawn="1"/>
        </p:nvSpPr>
        <p:spPr>
          <a:xfrm>
            <a:off x="1326131" y="4485841"/>
            <a:ext cx="381000" cy="381001"/>
          </a:xfrm>
          <a:prstGeom prst="ellipse">
            <a:avLst/>
          </a:prstGeom>
          <a:solidFill>
            <a:srgbClr val="7370A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lang="en-US" noProof="0"/>
          </a:p>
        </p:txBody>
      </p:sp>
      <p:sp>
        <p:nvSpPr>
          <p:cNvPr id="6" name="Oval 11">
            <a:extLst>
              <a:ext uri="{FF2B5EF4-FFF2-40B4-BE49-F238E27FC236}">
                <a16:creationId xmlns:a16="http://schemas.microsoft.com/office/drawing/2014/main" id="{9804B784-2393-1E35-E39F-C8A1960D97D6}"/>
              </a:ext>
            </a:extLst>
          </p:cNvPr>
          <p:cNvSpPr/>
          <p:nvPr userDrawn="1"/>
        </p:nvSpPr>
        <p:spPr>
          <a:xfrm>
            <a:off x="1326131" y="5281299"/>
            <a:ext cx="381000" cy="381001"/>
          </a:xfrm>
          <a:prstGeom prst="ellipse">
            <a:avLst/>
          </a:prstGeom>
          <a:solidFill>
            <a:srgbClr val="B71D6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lang="en-US" noProof="0"/>
          </a:p>
        </p:txBody>
      </p:sp>
      <p:pic>
        <p:nvPicPr>
          <p:cNvPr id="8" name="Gráfico 38">
            <a:extLst>
              <a:ext uri="{FF2B5EF4-FFF2-40B4-BE49-F238E27FC236}">
                <a16:creationId xmlns:a16="http://schemas.microsoft.com/office/drawing/2014/main" id="{43C0B384-159A-A41C-8FA9-B53478588F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1055" y="2828720"/>
            <a:ext cx="394132" cy="334742"/>
          </a:xfrm>
          <a:prstGeom prst="rect">
            <a:avLst/>
          </a:prstGeom>
        </p:spPr>
      </p:pic>
      <p:sp>
        <p:nvSpPr>
          <p:cNvPr id="4" name="Oval 11">
            <a:extLst>
              <a:ext uri="{FF2B5EF4-FFF2-40B4-BE49-F238E27FC236}">
                <a16:creationId xmlns:a16="http://schemas.microsoft.com/office/drawing/2014/main" id="{EA364A25-5A19-C9AE-6BA6-4317EAF4839A}"/>
              </a:ext>
            </a:extLst>
          </p:cNvPr>
          <p:cNvSpPr/>
          <p:nvPr userDrawn="1"/>
        </p:nvSpPr>
        <p:spPr>
          <a:xfrm>
            <a:off x="1326131" y="3647297"/>
            <a:ext cx="381000" cy="381001"/>
          </a:xfrm>
          <a:prstGeom prst="ellipse">
            <a:avLst/>
          </a:prstGeom>
          <a:solidFill>
            <a:srgbClr val="02A98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lang="en-US" noProof="0"/>
          </a:p>
        </p:txBody>
      </p:sp>
      <p:pic>
        <p:nvPicPr>
          <p:cNvPr id="9" name="Gráfico 39">
            <a:extLst>
              <a:ext uri="{FF2B5EF4-FFF2-40B4-BE49-F238E27FC236}">
                <a16:creationId xmlns:a16="http://schemas.microsoft.com/office/drawing/2014/main" id="{D1E7F1F8-2DB8-027C-68D0-A9D7074779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1055" y="3659926"/>
            <a:ext cx="394132" cy="334742"/>
          </a:xfrm>
          <a:prstGeom prst="rect">
            <a:avLst/>
          </a:prstGeom>
        </p:spPr>
      </p:pic>
      <p:pic>
        <p:nvPicPr>
          <p:cNvPr id="10" name="Gráfico 40">
            <a:extLst>
              <a:ext uri="{FF2B5EF4-FFF2-40B4-BE49-F238E27FC236}">
                <a16:creationId xmlns:a16="http://schemas.microsoft.com/office/drawing/2014/main" id="{3E322610-58B3-EFF8-6BA7-DD1E5EB4D2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1055" y="4518324"/>
            <a:ext cx="394132" cy="334742"/>
          </a:xfrm>
          <a:prstGeom prst="rect">
            <a:avLst/>
          </a:prstGeom>
        </p:spPr>
      </p:pic>
      <p:pic>
        <p:nvPicPr>
          <p:cNvPr id="11" name="Gráfico 41">
            <a:extLst>
              <a:ext uri="{FF2B5EF4-FFF2-40B4-BE49-F238E27FC236}">
                <a16:creationId xmlns:a16="http://schemas.microsoft.com/office/drawing/2014/main" id="{D39A3DE0-F577-4D0A-8DDC-C96A0CB653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1055" y="5311008"/>
            <a:ext cx="394132" cy="334742"/>
          </a:xfrm>
          <a:prstGeom prst="rect">
            <a:avLst/>
          </a:prstGeom>
        </p:spPr>
      </p:pic>
      <p:sp>
        <p:nvSpPr>
          <p:cNvPr id="14" name="Oval 11">
            <a:extLst>
              <a:ext uri="{FF2B5EF4-FFF2-40B4-BE49-F238E27FC236}">
                <a16:creationId xmlns:a16="http://schemas.microsoft.com/office/drawing/2014/main" id="{5D51FDFA-6D14-1961-FA1F-F67D6374376C}"/>
              </a:ext>
            </a:extLst>
          </p:cNvPr>
          <p:cNvSpPr/>
          <p:nvPr userDrawn="1"/>
        </p:nvSpPr>
        <p:spPr>
          <a:xfrm>
            <a:off x="6972187" y="2808144"/>
            <a:ext cx="381001" cy="381001"/>
          </a:xfrm>
          <a:prstGeom prst="ellipse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lang="en-US" noProof="0"/>
          </a:p>
        </p:txBody>
      </p:sp>
      <p:sp>
        <p:nvSpPr>
          <p:cNvPr id="15" name="Oval 11">
            <a:extLst>
              <a:ext uri="{FF2B5EF4-FFF2-40B4-BE49-F238E27FC236}">
                <a16:creationId xmlns:a16="http://schemas.microsoft.com/office/drawing/2014/main" id="{50F8F89D-D5E7-5552-C068-AFEA11CD090D}"/>
              </a:ext>
            </a:extLst>
          </p:cNvPr>
          <p:cNvSpPr/>
          <p:nvPr userDrawn="1"/>
        </p:nvSpPr>
        <p:spPr>
          <a:xfrm>
            <a:off x="6972188" y="4485841"/>
            <a:ext cx="381000" cy="381001"/>
          </a:xfrm>
          <a:prstGeom prst="ellipse">
            <a:avLst/>
          </a:prstGeom>
          <a:solidFill>
            <a:srgbClr val="ADD24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lang="en-US" noProof="0"/>
          </a:p>
        </p:txBody>
      </p:sp>
      <p:sp>
        <p:nvSpPr>
          <p:cNvPr id="16" name="Oval 11">
            <a:extLst>
              <a:ext uri="{FF2B5EF4-FFF2-40B4-BE49-F238E27FC236}">
                <a16:creationId xmlns:a16="http://schemas.microsoft.com/office/drawing/2014/main" id="{EE3E8B6E-EBE2-E219-FCF3-87972639B4A3}"/>
              </a:ext>
            </a:extLst>
          </p:cNvPr>
          <p:cNvSpPr/>
          <p:nvPr userDrawn="1"/>
        </p:nvSpPr>
        <p:spPr>
          <a:xfrm>
            <a:off x="6972188" y="5281299"/>
            <a:ext cx="381000" cy="381001"/>
          </a:xfrm>
          <a:prstGeom prst="ellipse">
            <a:avLst/>
          </a:prstGeom>
          <a:solidFill>
            <a:srgbClr val="ED7D3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lang="en-US" noProof="0"/>
          </a:p>
        </p:txBody>
      </p:sp>
      <p:pic>
        <p:nvPicPr>
          <p:cNvPr id="17" name="Gráfico 38">
            <a:extLst>
              <a:ext uri="{FF2B5EF4-FFF2-40B4-BE49-F238E27FC236}">
                <a16:creationId xmlns:a16="http://schemas.microsoft.com/office/drawing/2014/main" id="{DFC21F65-7146-1BC0-CA78-30B67D4E05B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57112" y="2821382"/>
            <a:ext cx="394132" cy="334742"/>
          </a:xfrm>
          <a:prstGeom prst="rect">
            <a:avLst/>
          </a:prstGeom>
        </p:spPr>
      </p:pic>
      <p:sp>
        <p:nvSpPr>
          <p:cNvPr id="18" name="Oval 11">
            <a:extLst>
              <a:ext uri="{FF2B5EF4-FFF2-40B4-BE49-F238E27FC236}">
                <a16:creationId xmlns:a16="http://schemas.microsoft.com/office/drawing/2014/main" id="{70D227DF-194B-1C5E-4659-866071CB9C55}"/>
              </a:ext>
            </a:extLst>
          </p:cNvPr>
          <p:cNvSpPr/>
          <p:nvPr userDrawn="1"/>
        </p:nvSpPr>
        <p:spPr>
          <a:xfrm>
            <a:off x="6972188" y="3647297"/>
            <a:ext cx="381000" cy="381001"/>
          </a:xfrm>
          <a:prstGeom prst="ellipse">
            <a:avLst/>
          </a:prstGeom>
          <a:solidFill>
            <a:srgbClr val="D44E5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lang="en-US" noProof="0"/>
          </a:p>
        </p:txBody>
      </p:sp>
      <p:pic>
        <p:nvPicPr>
          <p:cNvPr id="21" name="Gráfico 39">
            <a:extLst>
              <a:ext uri="{FF2B5EF4-FFF2-40B4-BE49-F238E27FC236}">
                <a16:creationId xmlns:a16="http://schemas.microsoft.com/office/drawing/2014/main" id="{2DCAD62F-EDDF-8786-0C8F-A15F81F71D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7112" y="3656934"/>
            <a:ext cx="394132" cy="337734"/>
          </a:xfrm>
          <a:prstGeom prst="rect">
            <a:avLst/>
          </a:prstGeom>
        </p:spPr>
      </p:pic>
      <p:pic>
        <p:nvPicPr>
          <p:cNvPr id="22" name="Gráfico 40">
            <a:extLst>
              <a:ext uri="{FF2B5EF4-FFF2-40B4-BE49-F238E27FC236}">
                <a16:creationId xmlns:a16="http://schemas.microsoft.com/office/drawing/2014/main" id="{3F513C4B-1AD4-792C-9F08-981A761706C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72187" y="4508477"/>
            <a:ext cx="394132" cy="334742"/>
          </a:xfrm>
          <a:prstGeom prst="rect">
            <a:avLst/>
          </a:prstGeom>
        </p:spPr>
      </p:pic>
      <p:pic>
        <p:nvPicPr>
          <p:cNvPr id="24" name="Gráfico 41">
            <a:extLst>
              <a:ext uri="{FF2B5EF4-FFF2-40B4-BE49-F238E27FC236}">
                <a16:creationId xmlns:a16="http://schemas.microsoft.com/office/drawing/2014/main" id="{6D5C7767-3494-E208-846A-8F7C1175B6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5621" y="5311008"/>
            <a:ext cx="394132" cy="334742"/>
          </a:xfrm>
          <a:prstGeom prst="rect">
            <a:avLst/>
          </a:prstGeom>
        </p:spPr>
      </p:pic>
      <p:sp>
        <p:nvSpPr>
          <p:cNvPr id="7" name="Número de diapositiva">
            <a:extLst>
              <a:ext uri="{FF2B5EF4-FFF2-40B4-BE49-F238E27FC236}">
                <a16:creationId xmlns:a16="http://schemas.microsoft.com/office/drawing/2014/main" id="{CA7305C4-E348-7D4A-27D1-7698FCF2F5E1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87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Wipro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56E21A4-C75D-6FC0-7B5E-648369BC2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" y="833"/>
            <a:ext cx="12190520" cy="6857167"/>
          </a:xfrm>
          <a:prstGeom prst="rect">
            <a:avLst/>
          </a:prstGeom>
        </p:spPr>
      </p:pic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1AAA02A0-5A79-CBBB-B313-D8E584A43A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8A9DE-B176-50AA-1821-D29F5C4723D8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F986BD-5476-5992-83E8-ADCDCCC692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2BA4163-843E-366A-2C42-B69ABBB77FE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394408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A004CF2-C8C1-6570-CF53-D0578BBBE1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" y="447"/>
            <a:ext cx="12190519" cy="68571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DFECE-EB81-3B5A-4CAC-7CEC28A8A392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22F2F07-F0FE-A71A-C834-7A08463AA5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370770-31E9-B7A2-C09B-2171D786A5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C93DF7A7-1DEB-25BF-02F2-270B951D216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434491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C7DD508-FEE8-424E-9D6D-D19698E6C2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" y="447"/>
            <a:ext cx="12190519" cy="6857167"/>
          </a:xfrm>
          <a:prstGeom prst="rect">
            <a:avLst/>
          </a:prstGeom>
        </p:spPr>
      </p:pic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03EEBE7-5038-3B81-61D1-2A7B9FCB90CB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11DB4E-04F0-3C50-2FE5-C2075D9AD6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613183-6DE8-EC5F-51C3-EAE74B2E00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6354E729-0F91-AFA7-50A8-8020A034F45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9601160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C7DD508-FEE8-424E-9D6D-D19698E6C2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" y="447"/>
            <a:ext cx="12190520" cy="6857167"/>
          </a:xfrm>
          <a:prstGeom prst="rect">
            <a:avLst/>
          </a:prstGeom>
        </p:spPr>
      </p:pic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03EEBE7-5038-3B81-61D1-2A7B9FCB90CB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11DB4E-04F0-3C50-2FE5-C2075D9AD6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613183-6DE8-EC5F-51C3-EAE74B2E00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092F578-1D3C-033E-D112-51B43E21F5C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643023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rick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FAAA7B11-373B-0AD6-D0C2-6758F7A4F2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" y="447"/>
            <a:ext cx="12190412" cy="6857107"/>
          </a:xfrm>
          <a:prstGeom prst="rect">
            <a:avLst/>
          </a:prstGeom>
        </p:spPr>
      </p:pic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D1AAB97-4EC2-CAE0-3E80-5208BF714C7F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6D3D441-C974-3A38-8EF7-D7F394739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6B9678-73BA-0834-E854-ED105E72DD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E0CC424-63D4-B261-BF68-5F455397538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29370802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38B60E7-9D74-CB2A-E41A-78198155FE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" y="447"/>
            <a:ext cx="12190519" cy="68571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D1AAB97-4EC2-CAE0-3E80-5208BF714C7F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6D3D441-C974-3A38-8EF7-D7F394739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6B9678-73BA-0834-E854-ED105E72DD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E0CC424-63D4-B261-BF68-5F455397538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1540957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Li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C7DD508-FEE8-424E-9D6D-D19698E6C2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1" y="-7916"/>
            <a:ext cx="12204592" cy="6865082"/>
          </a:xfrm>
          <a:prstGeom prst="rect">
            <a:avLst/>
          </a:prstGeom>
          <a:noFill/>
        </p:spPr>
      </p:pic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03EEBE7-5038-3B81-61D1-2A7B9FCB90CB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11DB4E-04F0-3C50-2FE5-C2075D9AD6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613183-6DE8-EC5F-51C3-EAE74B2E00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200D12E-3479-3C22-3F02-96997EEDDE2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4048936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8D52BE4-1A49-103D-6A7C-265E60BF75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" y="447"/>
            <a:ext cx="12190412" cy="6857107"/>
          </a:xfrm>
          <a:prstGeom prst="rect">
            <a:avLst/>
          </a:prstGeom>
        </p:spPr>
      </p:pic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99146EC-E0D3-56FE-404F-640B767FA295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C20E89-375D-3F70-8880-8AA8C47644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9738F7-EF45-3752-E161-456C6372BE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259D763-BB12-CD97-A533-ADEF3F93605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36739422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F72B693-3FFF-8954-E0D8-FC3014B34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" y="447"/>
            <a:ext cx="12190519" cy="6857167"/>
          </a:xfrm>
          <a:prstGeom prst="rect">
            <a:avLst/>
          </a:prstGeom>
          <a:ln>
            <a:noFill/>
          </a:ln>
        </p:spPr>
      </p:pic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86F54E1-3E3F-BD9E-96CC-1E0EEE385DB2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F2C84B-795F-1C1A-1CA2-B45278389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D5A5FE-F103-C53F-CA95-AAC9815534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13570BD5-F16C-1019-731F-D3161F6B5F1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3714054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Surfer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2" descr="Imagen 2">
            <a:extLst>
              <a:ext uri="{FF2B5EF4-FFF2-40B4-BE49-F238E27FC236}">
                <a16:creationId xmlns:a16="http://schemas.microsoft.com/office/drawing/2014/main" id="{44802AE9-FFCA-57B0-5138-2C33EA3C4C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2"/>
            <a:ext cx="12193589" cy="6858002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Rectángulo 7">
            <a:extLst>
              <a:ext uri="{FF2B5EF4-FFF2-40B4-BE49-F238E27FC236}">
                <a16:creationId xmlns:a16="http://schemas.microsoft.com/office/drawing/2014/main" id="{392F044B-9998-D92F-37E3-643E8C51B269}"/>
              </a:ext>
            </a:extLst>
          </p:cNvPr>
          <p:cNvSpPr/>
          <p:nvPr userDrawn="1"/>
        </p:nvSpPr>
        <p:spPr>
          <a:xfrm>
            <a:off x="-1" y="0"/>
            <a:ext cx="12193590" cy="6858000"/>
          </a:xfrm>
          <a:prstGeom prst="rect">
            <a:avLst/>
          </a:prstGeom>
          <a:gradFill>
            <a:gsLst>
              <a:gs pos="0">
                <a:srgbClr val="000000">
                  <a:alpha val="21000"/>
                </a:srgbClr>
              </a:gs>
              <a:gs pos="100000">
                <a:srgbClr val="000000">
                  <a:alpha val="40146"/>
                </a:srgbClr>
              </a:gs>
            </a:gsLst>
            <a:lin ang="10800000"/>
          </a:gradFill>
          <a:ln w="12700">
            <a:noFill/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95866-0002-788A-8283-675213289BF9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B4991B-C56E-E2E3-E821-70BCD55448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EB7C8E-0065-8003-2D7E-C81FF29AA0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66344D3-ABDA-6AF8-4AA4-9CB9A4C25FA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41103821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iker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2">
            <a:extLst>
              <a:ext uri="{FF2B5EF4-FFF2-40B4-BE49-F238E27FC236}">
                <a16:creationId xmlns:a16="http://schemas.microsoft.com/office/drawing/2014/main" id="{DE6D9F74-D137-EFA7-14C8-CE2479BC52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358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ángulo 7">
            <a:extLst>
              <a:ext uri="{FF2B5EF4-FFF2-40B4-BE49-F238E27FC236}">
                <a16:creationId xmlns:a16="http://schemas.microsoft.com/office/drawing/2014/main" id="{7D893797-3F65-8CF2-0189-2E147AAE7537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21000"/>
                </a:srgbClr>
              </a:gs>
              <a:gs pos="100000">
                <a:srgbClr val="000000">
                  <a:alpha val="40146"/>
                </a:srgbClr>
              </a:gs>
            </a:gsLst>
            <a:lin ang="10800000"/>
          </a:gradFill>
          <a:ln w="12700">
            <a:noFill/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8BC5C7A-8A4B-FF22-2A0C-91D374E91267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989FAB6-6BB1-5A74-A36A-723A31D053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170A4E-38A0-6667-CF83-7F82638CCF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19CB5B1-6E76-DEE1-E779-2DCB203D278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280814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Snowboarder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2" descr="Imagen 2">
            <a:extLst>
              <a:ext uri="{FF2B5EF4-FFF2-40B4-BE49-F238E27FC236}">
                <a16:creationId xmlns:a16="http://schemas.microsoft.com/office/drawing/2014/main" id="{715CA2DC-957B-4ABF-4996-E2C6809A7E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-1596" y="-2"/>
            <a:ext cx="12193591" cy="685800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ctángulo 7">
            <a:extLst>
              <a:ext uri="{FF2B5EF4-FFF2-40B4-BE49-F238E27FC236}">
                <a16:creationId xmlns:a16="http://schemas.microsoft.com/office/drawing/2014/main" id="{DBF5B281-A304-91A0-1B48-BAD11BA4E8C9}"/>
              </a:ext>
            </a:extLst>
          </p:cNvPr>
          <p:cNvSpPr/>
          <p:nvPr userDrawn="1"/>
        </p:nvSpPr>
        <p:spPr>
          <a:xfrm>
            <a:off x="-1596" y="0"/>
            <a:ext cx="12193590" cy="6858000"/>
          </a:xfrm>
          <a:prstGeom prst="rect">
            <a:avLst/>
          </a:prstGeom>
          <a:gradFill>
            <a:gsLst>
              <a:gs pos="0">
                <a:srgbClr val="000000">
                  <a:alpha val="21000"/>
                </a:srgbClr>
              </a:gs>
              <a:gs pos="100000">
                <a:srgbClr val="000000">
                  <a:alpha val="40146"/>
                </a:srgbClr>
              </a:gs>
            </a:gsLst>
            <a:lin ang="10800000"/>
          </a:gradFill>
          <a:ln w="12700">
            <a:noFill/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FDB059-C632-1B9B-3AC0-F6E465CA7F63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4F6414-9B23-4389-240D-3E7042225F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B22520-5BCB-7136-084A-5209245B73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306AB036-A197-BB79-AB2C-D837C279005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25604710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Arc_3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8CFB150F-D212-CF69-4600-75EBBF91D9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6413" y="-6757"/>
            <a:ext cx="5359043" cy="686475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8818C0C-0C14-E7D6-53A7-1F32AD436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0768" y="717551"/>
            <a:ext cx="4713639" cy="75478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C2BEF71-FFD0-8349-E44A-46D5169EBD7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710769" y="1743074"/>
            <a:ext cx="471363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652542C5-B413-0AC7-BF0A-A5FC41623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s-AR" smtClean="0"/>
              <a:pPr/>
              <a:t>‹#›</a:t>
            </a:fld>
            <a:endParaRPr lang="es-A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1F7CBB-0977-6078-8EF7-2B14CB1316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n 26">
            <a:extLst>
              <a:ext uri="{FF2B5EF4-FFF2-40B4-BE49-F238E27FC236}">
                <a16:creationId xmlns:a16="http://schemas.microsoft.com/office/drawing/2014/main" id="{C7886CE7-6A41-9BD5-0F60-3D298B8242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8566" y="4340773"/>
            <a:ext cx="5013433" cy="2517227"/>
          </a:xfrm>
          <a:prstGeom prst="rect">
            <a:avLst/>
          </a:prstGeom>
        </p:spPr>
      </p:pic>
      <p:sp>
        <p:nvSpPr>
          <p:cNvPr id="9" name="Rectángulo 27">
            <a:extLst>
              <a:ext uri="{FF2B5EF4-FFF2-40B4-BE49-F238E27FC236}">
                <a16:creationId xmlns:a16="http://schemas.microsoft.com/office/drawing/2014/main" id="{64FDDD08-9D9A-7216-04DA-0480108DEE8F}"/>
              </a:ext>
            </a:extLst>
          </p:cNvPr>
          <p:cNvSpPr/>
          <p:nvPr userDrawn="1"/>
        </p:nvSpPr>
        <p:spPr>
          <a:xfrm>
            <a:off x="6653048" y="4340772"/>
            <a:ext cx="5538952" cy="2517228"/>
          </a:xfrm>
          <a:prstGeom prst="rect">
            <a:avLst/>
          </a:prstGeom>
          <a:solidFill>
            <a:schemeClr val="tx1">
              <a:alpha val="35737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enorite Regular"/>
            </a:endParaRPr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72AF4840-D3DD-4B8F-35B0-3E51A2F63163}"/>
              </a:ext>
            </a:extLst>
          </p:cNvPr>
          <p:cNvSpPr/>
          <p:nvPr userDrawn="1"/>
        </p:nvSpPr>
        <p:spPr>
          <a:xfrm>
            <a:off x="7109754" y="1684"/>
            <a:ext cx="2510775" cy="4286070"/>
          </a:xfrm>
          <a:prstGeom prst="roundRect">
            <a:avLst>
              <a:gd name="adj" fmla="val 0"/>
            </a:avLst>
          </a:prstGeom>
          <a:solidFill>
            <a:srgbClr val="5F2281"/>
          </a:solidFill>
          <a:ln w="12700">
            <a:miter lim="400000"/>
          </a:ln>
        </p:spPr>
        <p:txBody>
          <a:bodyPr lIns="27725" tIns="27725" rIns="27725" bIns="27725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D3BBE85D-134C-C4D1-C7EC-7BDD6C98AA54}"/>
              </a:ext>
            </a:extLst>
          </p:cNvPr>
          <p:cNvSpPr/>
          <p:nvPr userDrawn="1"/>
        </p:nvSpPr>
        <p:spPr>
          <a:xfrm>
            <a:off x="7561133" y="1317815"/>
            <a:ext cx="641318" cy="0"/>
          </a:xfrm>
          <a:prstGeom prst="line">
            <a:avLst/>
          </a:prstGeom>
          <a:ln w="19050">
            <a:solidFill>
              <a:srgbClr val="FFFFFF"/>
            </a:solidFill>
            <a:miter/>
          </a:ln>
        </p:spPr>
        <p:txBody>
          <a:bodyPr lIns="27725" tIns="27725" rIns="27725" bIns="27725"/>
          <a:lstStyle/>
          <a:p>
            <a:endParaRPr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D9DFF80-EFB9-9344-CA90-B3DCA1DB20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44" y="-6757"/>
            <a:ext cx="2503820" cy="4292825"/>
          </a:xfrm>
          <a:prstGeom prst="rect">
            <a:avLst/>
          </a:prstGeom>
        </p:spPr>
      </p:pic>
      <p:pic>
        <p:nvPicPr>
          <p:cNvPr id="32" name="Imagen 4" descr="Imagen 4">
            <a:extLst>
              <a:ext uri="{FF2B5EF4-FFF2-40B4-BE49-F238E27FC236}">
                <a16:creationId xmlns:a16="http://schemas.microsoft.com/office/drawing/2014/main" id="{6A9AC785-0F64-0161-B49A-3CA5892919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565757" y="2885849"/>
            <a:ext cx="6857107" cy="1086301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2B5FAA8A-EFB3-3914-95F7-0227F07453E6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7537461" y="2887463"/>
            <a:ext cx="2285411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7027E4D3-6A8C-8CB6-CDB2-1A89DCFF73EA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7538564" y="2062658"/>
            <a:ext cx="1868671" cy="8273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C9F019A0-AC0B-AE7F-07BA-D3EF487F2AD8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9951800" y="5625767"/>
            <a:ext cx="2037422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15DAB1F5-F7AA-AB2F-B464-C43F7CE8B361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9952902" y="4800962"/>
            <a:ext cx="1868671" cy="8273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9" name="Número de diapositiva">
            <a:extLst>
              <a:ext uri="{FF2B5EF4-FFF2-40B4-BE49-F238E27FC236}">
                <a16:creationId xmlns:a16="http://schemas.microsoft.com/office/drawing/2014/main" id="{EA198DAA-A1F6-40B7-8679-1A0F1A22FF50}"/>
              </a:ext>
            </a:extLst>
          </p:cNvPr>
          <p:cNvSpPr txBox="1">
            <a:spLocks/>
          </p:cNvSpPr>
          <p:nvPr userDrawn="1"/>
        </p:nvSpPr>
        <p:spPr>
          <a:xfrm>
            <a:off x="11669163" y="6590879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endParaRPr lang="es-AR"/>
          </a:p>
        </p:txBody>
      </p:sp>
      <p:sp>
        <p:nvSpPr>
          <p:cNvPr id="21" name="Número de diapositiva">
            <a:extLst>
              <a:ext uri="{FF2B5EF4-FFF2-40B4-BE49-F238E27FC236}">
                <a16:creationId xmlns:a16="http://schemas.microsoft.com/office/drawing/2014/main" id="{FE780655-0E94-8039-BDF3-D67FD0167BCE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D60077D-A90C-AD0C-4C15-8F4F9F6414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6417"/>
            <a:ext cx="634999" cy="3175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906811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_Arc_4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8CFB150F-D212-CF69-4600-75EBBF91D9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6413" y="-6757"/>
            <a:ext cx="5359043" cy="686475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8818C0C-0C14-E7D6-53A7-1F32AD436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0768" y="717551"/>
            <a:ext cx="4713639" cy="75478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C2BEF71-FFD0-8349-E44A-46D5169EBD7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710769" y="1743074"/>
            <a:ext cx="471363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652542C5-B413-0AC7-BF0A-A5FC41623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s-AR" smtClean="0"/>
              <a:pPr/>
              <a:t>‹#›</a:t>
            </a:fld>
            <a:endParaRPr lang="es-A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1F7CBB-0977-6078-8EF7-2B14CB1316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n 26">
            <a:extLst>
              <a:ext uri="{FF2B5EF4-FFF2-40B4-BE49-F238E27FC236}">
                <a16:creationId xmlns:a16="http://schemas.microsoft.com/office/drawing/2014/main" id="{C7886CE7-6A41-9BD5-0F60-3D298B8242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8566" y="4340773"/>
            <a:ext cx="5013433" cy="2517227"/>
          </a:xfrm>
          <a:prstGeom prst="rect">
            <a:avLst/>
          </a:prstGeom>
        </p:spPr>
      </p:pic>
      <p:sp>
        <p:nvSpPr>
          <p:cNvPr id="9" name="Rectángulo 27">
            <a:extLst>
              <a:ext uri="{FF2B5EF4-FFF2-40B4-BE49-F238E27FC236}">
                <a16:creationId xmlns:a16="http://schemas.microsoft.com/office/drawing/2014/main" id="{64FDDD08-9D9A-7216-04DA-0480108DEE8F}"/>
              </a:ext>
            </a:extLst>
          </p:cNvPr>
          <p:cNvSpPr/>
          <p:nvPr userDrawn="1"/>
        </p:nvSpPr>
        <p:spPr>
          <a:xfrm>
            <a:off x="6653048" y="4340772"/>
            <a:ext cx="5538952" cy="2517228"/>
          </a:xfrm>
          <a:prstGeom prst="rect">
            <a:avLst/>
          </a:prstGeom>
          <a:solidFill>
            <a:schemeClr val="tx1">
              <a:alpha val="35737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enorite Regular"/>
            </a:endParaRPr>
          </a:p>
        </p:txBody>
      </p:sp>
      <p:sp>
        <p:nvSpPr>
          <p:cNvPr id="15" name="Rounded Rectangle 1">
            <a:extLst>
              <a:ext uri="{FF2B5EF4-FFF2-40B4-BE49-F238E27FC236}">
                <a16:creationId xmlns:a16="http://schemas.microsoft.com/office/drawing/2014/main" id="{0A338C68-44F9-FA08-87FC-A9AA256BD103}"/>
              </a:ext>
            </a:extLst>
          </p:cNvPr>
          <p:cNvSpPr/>
          <p:nvPr userDrawn="1"/>
        </p:nvSpPr>
        <p:spPr>
          <a:xfrm>
            <a:off x="9678860" y="2695081"/>
            <a:ext cx="2511204" cy="1592673"/>
          </a:xfrm>
          <a:prstGeom prst="roundRect">
            <a:avLst>
              <a:gd name="adj" fmla="val 0"/>
            </a:avLst>
          </a:prstGeom>
          <a:solidFill>
            <a:srgbClr val="262626"/>
          </a:solidFill>
          <a:ln w="12700">
            <a:miter lim="400000"/>
          </a:ln>
        </p:spPr>
        <p:txBody>
          <a:bodyPr lIns="27725" tIns="27725" rIns="27725" bIns="27725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72AF4840-D3DD-4B8F-35B0-3E51A2F63163}"/>
              </a:ext>
            </a:extLst>
          </p:cNvPr>
          <p:cNvSpPr/>
          <p:nvPr userDrawn="1"/>
        </p:nvSpPr>
        <p:spPr>
          <a:xfrm>
            <a:off x="7109754" y="1684"/>
            <a:ext cx="2510775" cy="4286070"/>
          </a:xfrm>
          <a:prstGeom prst="roundRect">
            <a:avLst>
              <a:gd name="adj" fmla="val 0"/>
            </a:avLst>
          </a:prstGeom>
          <a:solidFill>
            <a:srgbClr val="5F2281"/>
          </a:solidFill>
          <a:ln w="12700">
            <a:miter lim="400000"/>
          </a:ln>
        </p:spPr>
        <p:txBody>
          <a:bodyPr lIns="27725" tIns="27725" rIns="27725" bIns="27725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D3BBE85D-134C-C4D1-C7EC-7BDD6C98AA54}"/>
              </a:ext>
            </a:extLst>
          </p:cNvPr>
          <p:cNvSpPr/>
          <p:nvPr userDrawn="1"/>
        </p:nvSpPr>
        <p:spPr>
          <a:xfrm>
            <a:off x="7561133" y="1317815"/>
            <a:ext cx="641318" cy="0"/>
          </a:xfrm>
          <a:prstGeom prst="line">
            <a:avLst/>
          </a:prstGeom>
          <a:ln w="19050">
            <a:solidFill>
              <a:srgbClr val="FFFFFF"/>
            </a:solidFill>
            <a:miter/>
          </a:ln>
        </p:spPr>
        <p:txBody>
          <a:bodyPr lIns="27725" tIns="27725" rIns="27725" bIns="27725"/>
          <a:lstStyle/>
          <a:p>
            <a:endParaRPr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D9DFF80-EFB9-9344-CA90-B3DCA1DB20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6244" y="0"/>
            <a:ext cx="2503820" cy="2646061"/>
          </a:xfrm>
          <a:prstGeom prst="rect">
            <a:avLst/>
          </a:prstGeom>
        </p:spPr>
      </p:pic>
      <p:pic>
        <p:nvPicPr>
          <p:cNvPr id="32" name="Imagen 4" descr="Imagen 4">
            <a:extLst>
              <a:ext uri="{FF2B5EF4-FFF2-40B4-BE49-F238E27FC236}">
                <a16:creationId xmlns:a16="http://schemas.microsoft.com/office/drawing/2014/main" id="{6A9AC785-0F64-0161-B49A-3CA5892919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565757" y="2885849"/>
            <a:ext cx="6857107" cy="1086301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2B5FAA8A-EFB3-3914-95F7-0227F07453E6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7537462" y="3321659"/>
            <a:ext cx="2272414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7027E4D3-6A8C-8CB6-CDB2-1A89DCFF73EA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7538564" y="2496854"/>
            <a:ext cx="1868671" cy="8273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0F0A3A5-6CBA-F34A-2829-1E5AF2275169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950697" y="3823845"/>
            <a:ext cx="2297698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D183E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1BF27584-88F2-0C5C-D9B9-1DE720BA84AB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9951799" y="3090778"/>
            <a:ext cx="1868671" cy="6524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rgbClr val="D183E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C9F019A0-AC0B-AE7F-07BA-D3EF487F2AD8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9951800" y="5754171"/>
            <a:ext cx="2037422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15DAB1F5-F7AA-AB2F-B464-C43F7CE8B361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9952902" y="4929366"/>
            <a:ext cx="1868671" cy="8273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24" name="Número de diapositiva">
            <a:extLst>
              <a:ext uri="{FF2B5EF4-FFF2-40B4-BE49-F238E27FC236}">
                <a16:creationId xmlns:a16="http://schemas.microsoft.com/office/drawing/2014/main" id="{5922B451-BC30-DC9E-133C-DC9898BD30EB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73DFC48-4DFE-88DE-AF13-332BB535306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6417"/>
            <a:ext cx="634999" cy="3175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513956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_Arc_5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2">
            <a:extLst>
              <a:ext uri="{FF2B5EF4-FFF2-40B4-BE49-F238E27FC236}">
                <a16:creationId xmlns:a16="http://schemas.microsoft.com/office/drawing/2014/main" id="{7E6D7E89-0B00-98C6-DE48-7C1B5EACB5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9947" y="2551471"/>
            <a:ext cx="4862053" cy="1983626"/>
          </a:xfrm>
          <a:prstGeom prst="rect">
            <a:avLst/>
          </a:prstGeom>
        </p:spPr>
      </p:pic>
      <p:sp>
        <p:nvSpPr>
          <p:cNvPr id="21" name="Rectangle 36">
            <a:extLst>
              <a:ext uri="{FF2B5EF4-FFF2-40B4-BE49-F238E27FC236}">
                <a16:creationId xmlns:a16="http://schemas.microsoft.com/office/drawing/2014/main" id="{D586DC78-63B4-B183-3C3D-5B24AC6070A8}"/>
              </a:ext>
            </a:extLst>
          </p:cNvPr>
          <p:cNvSpPr/>
          <p:nvPr userDrawn="1"/>
        </p:nvSpPr>
        <p:spPr>
          <a:xfrm>
            <a:off x="7332575" y="2454531"/>
            <a:ext cx="4859425" cy="2075580"/>
          </a:xfrm>
          <a:prstGeom prst="rect">
            <a:avLst/>
          </a:prstGeom>
          <a:solidFill>
            <a:srgbClr val="000000">
              <a:alpha val="22745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" name="Picture 25">
            <a:extLst>
              <a:ext uri="{FF2B5EF4-FFF2-40B4-BE49-F238E27FC236}">
                <a16:creationId xmlns:a16="http://schemas.microsoft.com/office/drawing/2014/main" id="{7FDBB3EB-36C9-77E2-462B-2F39C1A40B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6"/>
          <a:stretch/>
        </p:blipFill>
        <p:spPr>
          <a:xfrm>
            <a:off x="-1" y="2662085"/>
            <a:ext cx="2486613" cy="4195916"/>
          </a:xfrm>
          <a:prstGeom prst="rect">
            <a:avLst/>
          </a:prstGeom>
        </p:spPr>
      </p:pic>
      <p:sp>
        <p:nvSpPr>
          <p:cNvPr id="19" name="Rectangle 36">
            <a:extLst>
              <a:ext uri="{FF2B5EF4-FFF2-40B4-BE49-F238E27FC236}">
                <a16:creationId xmlns:a16="http://schemas.microsoft.com/office/drawing/2014/main" id="{C9DE175A-3575-93FA-B92E-4A3B1F0746D3}"/>
              </a:ext>
            </a:extLst>
          </p:cNvPr>
          <p:cNvSpPr/>
          <p:nvPr userDrawn="1"/>
        </p:nvSpPr>
        <p:spPr>
          <a:xfrm>
            <a:off x="-1" y="2518006"/>
            <a:ext cx="2484519" cy="4339994"/>
          </a:xfrm>
          <a:prstGeom prst="rect">
            <a:avLst/>
          </a:prstGeom>
          <a:solidFill>
            <a:srgbClr val="000000">
              <a:alpha val="22745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" name="javier-quesada-ZYb_fGvNndA-unsplash.jpg">
            <a:extLst>
              <a:ext uri="{FF2B5EF4-FFF2-40B4-BE49-F238E27FC236}">
                <a16:creationId xmlns:a16="http://schemas.microsoft.com/office/drawing/2014/main" id="{D8FFCE68-3820-A040-0A93-EB69E66021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3909" y="2420888"/>
            <a:ext cx="2515733" cy="443711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angle 32">
            <a:extLst>
              <a:ext uri="{FF2B5EF4-FFF2-40B4-BE49-F238E27FC236}">
                <a16:creationId xmlns:a16="http://schemas.microsoft.com/office/drawing/2014/main" id="{75FF15A8-6775-4341-B9BB-8C0DB0D1D87B}"/>
              </a:ext>
            </a:extLst>
          </p:cNvPr>
          <p:cNvSpPr/>
          <p:nvPr userDrawn="1"/>
        </p:nvSpPr>
        <p:spPr>
          <a:xfrm>
            <a:off x="7331075" y="4588271"/>
            <a:ext cx="4870374" cy="2269730"/>
          </a:xfrm>
          <a:prstGeom prst="rect">
            <a:avLst/>
          </a:prstGeom>
          <a:solidFill>
            <a:srgbClr val="8E38B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Rectangle 36">
            <a:extLst>
              <a:ext uri="{FF2B5EF4-FFF2-40B4-BE49-F238E27FC236}">
                <a16:creationId xmlns:a16="http://schemas.microsoft.com/office/drawing/2014/main" id="{44CB2E15-DB01-C020-126F-73010A778AC2}"/>
              </a:ext>
            </a:extLst>
          </p:cNvPr>
          <p:cNvSpPr/>
          <p:nvPr userDrawn="1"/>
        </p:nvSpPr>
        <p:spPr>
          <a:xfrm>
            <a:off x="4754882" y="2427316"/>
            <a:ext cx="2514761" cy="4430684"/>
          </a:xfrm>
          <a:prstGeom prst="rect">
            <a:avLst/>
          </a:prstGeom>
          <a:solidFill>
            <a:srgbClr val="000000">
              <a:alpha val="22745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Rectangle 26">
            <a:extLst>
              <a:ext uri="{FF2B5EF4-FFF2-40B4-BE49-F238E27FC236}">
                <a16:creationId xmlns:a16="http://schemas.microsoft.com/office/drawing/2014/main" id="{7D39804B-B136-04CD-27D7-41DF9B362A0E}"/>
              </a:ext>
            </a:extLst>
          </p:cNvPr>
          <p:cNvSpPr/>
          <p:nvPr userDrawn="1"/>
        </p:nvSpPr>
        <p:spPr>
          <a:xfrm>
            <a:off x="2556516" y="2524777"/>
            <a:ext cx="2139140" cy="4333223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traight Connector 5">
            <a:extLst>
              <a:ext uri="{FF2B5EF4-FFF2-40B4-BE49-F238E27FC236}">
                <a16:creationId xmlns:a16="http://schemas.microsoft.com/office/drawing/2014/main" id="{79771DA3-5493-34EF-3CF2-7313EE3F4FE2}"/>
              </a:ext>
            </a:extLst>
          </p:cNvPr>
          <p:cNvSpPr/>
          <p:nvPr userDrawn="1"/>
        </p:nvSpPr>
        <p:spPr>
          <a:xfrm>
            <a:off x="2823294" y="3683253"/>
            <a:ext cx="1717986" cy="1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" name="Picture 16" descr="Picture 16">
            <a:extLst>
              <a:ext uri="{FF2B5EF4-FFF2-40B4-BE49-F238E27FC236}">
                <a16:creationId xmlns:a16="http://schemas.microsoft.com/office/drawing/2014/main" id="{4CB07534-5538-2B4A-6FBB-23B117C399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93" y="334405"/>
            <a:ext cx="510193" cy="186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Imagen 4" descr="Imagen 4">
            <a:extLst>
              <a:ext uri="{FF2B5EF4-FFF2-40B4-BE49-F238E27FC236}">
                <a16:creationId xmlns:a16="http://schemas.microsoft.com/office/drawing/2014/main" id="{DD873603-3650-0972-CE21-9382DF8F0FC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529996"/>
            <a:ext cx="12192000" cy="1539915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E7B4510C-C85A-2771-C58A-A59B92C1E59F}"/>
              </a:ext>
            </a:extLst>
          </p:cNvPr>
          <p:cNvSpPr>
            <a:spLocks noGrp="1"/>
          </p:cNvSpPr>
          <p:nvPr userDrawn="1">
            <p:ph type="body" idx="13" hasCustomPrompt="1"/>
          </p:nvPr>
        </p:nvSpPr>
        <p:spPr>
          <a:xfrm>
            <a:off x="7475060" y="5633258"/>
            <a:ext cx="4473660" cy="40772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6D043E6-8345-C618-D0E3-2EC832CEA0D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10768" y="717551"/>
            <a:ext cx="5504051" cy="6061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3666078-9369-DFB7-4797-5232369C7BF2}"/>
              </a:ext>
            </a:extLst>
          </p:cNvPr>
          <p:cNvSpPr>
            <a:spLocks noGrp="1"/>
          </p:cNvSpPr>
          <p:nvPr userDrawn="1">
            <p:ph type="body" idx="33" hasCustomPrompt="1"/>
          </p:nvPr>
        </p:nvSpPr>
        <p:spPr>
          <a:xfrm>
            <a:off x="710769" y="1429565"/>
            <a:ext cx="5504050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35CFB9F7-BC9B-6DC8-12EA-3148457392F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522" y="6310662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98838C0-6810-7F6E-520C-AAC5607EC6AE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10415993" y="4154283"/>
            <a:ext cx="1523076" cy="25548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AF8BD190-948B-6980-6E3C-4ED2CA31F3A3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7477431" y="5171040"/>
            <a:ext cx="4461637" cy="4465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1FF1D5B7-2A39-5BD0-F41F-DCC65BFEAE03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2741563" y="3284984"/>
            <a:ext cx="1523076" cy="25548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28A00A-8945-74ED-5828-F53F8EB82782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2741563" y="4316464"/>
            <a:ext cx="1661761" cy="1022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057B4A1-9C51-20DC-4CBB-CF2EA8DED7FC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2741563" y="5535972"/>
            <a:ext cx="1661761" cy="8723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1" name="Número de diapositiva">
            <a:extLst>
              <a:ext uri="{FF2B5EF4-FFF2-40B4-BE49-F238E27FC236}">
                <a16:creationId xmlns:a16="http://schemas.microsoft.com/office/drawing/2014/main" id="{AC4234B1-59C4-3F13-ABA8-ED8FC0EE3381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871217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_Arc_6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avier-quesada-ZYb_fGvNndA-unsplash.jpg">
            <a:extLst>
              <a:ext uri="{FF2B5EF4-FFF2-40B4-BE49-F238E27FC236}">
                <a16:creationId xmlns:a16="http://schemas.microsoft.com/office/drawing/2014/main" id="{A4A22428-1118-DC75-952A-27F703087C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0659" y="2521902"/>
            <a:ext cx="2524968" cy="433609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2E3B05D4-D12D-EF8C-9D78-1B80F7EA9208}"/>
              </a:ext>
            </a:extLst>
          </p:cNvPr>
          <p:cNvSpPr/>
          <p:nvPr userDrawn="1"/>
        </p:nvSpPr>
        <p:spPr>
          <a:xfrm>
            <a:off x="10421490" y="2505394"/>
            <a:ext cx="1772844" cy="2037239"/>
          </a:xfrm>
          <a:prstGeom prst="rect">
            <a:avLst/>
          </a:prstGeom>
          <a:solidFill>
            <a:srgbClr val="06739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7B80EF74-6B6E-90A4-AEA9-C58ACCF93D1B}"/>
              </a:ext>
            </a:extLst>
          </p:cNvPr>
          <p:cNvSpPr/>
          <p:nvPr userDrawn="1"/>
        </p:nvSpPr>
        <p:spPr>
          <a:xfrm>
            <a:off x="7310980" y="4612935"/>
            <a:ext cx="4890469" cy="2245065"/>
          </a:xfrm>
          <a:prstGeom prst="rect">
            <a:avLst/>
          </a:prstGeom>
          <a:solidFill>
            <a:srgbClr val="8E38B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Rectangle 36">
            <a:extLst>
              <a:ext uri="{FF2B5EF4-FFF2-40B4-BE49-F238E27FC236}">
                <a16:creationId xmlns:a16="http://schemas.microsoft.com/office/drawing/2014/main" id="{BF318A3E-5C72-11A7-AF22-3D4ED8E8D695}"/>
              </a:ext>
            </a:extLst>
          </p:cNvPr>
          <p:cNvSpPr/>
          <p:nvPr userDrawn="1"/>
        </p:nvSpPr>
        <p:spPr>
          <a:xfrm>
            <a:off x="4735442" y="2518006"/>
            <a:ext cx="2510186" cy="4339994"/>
          </a:xfrm>
          <a:prstGeom prst="rect">
            <a:avLst/>
          </a:prstGeom>
          <a:solidFill>
            <a:srgbClr val="000000">
              <a:alpha val="22745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" name="anna-demianenko-CPWhnIkL4Lk-unsplash.jpg">
            <a:extLst>
              <a:ext uri="{FF2B5EF4-FFF2-40B4-BE49-F238E27FC236}">
                <a16:creationId xmlns:a16="http://schemas.microsoft.com/office/drawing/2014/main" id="{2C7DCF6F-32EF-142F-3CC0-27DEA54DF8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0980" y="2505434"/>
            <a:ext cx="3044049" cy="2037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47.jpeg">
            <a:extLst>
              <a:ext uri="{FF2B5EF4-FFF2-40B4-BE49-F238E27FC236}">
                <a16:creationId xmlns:a16="http://schemas.microsoft.com/office/drawing/2014/main" id="{C908EE6C-2BF7-11C7-C271-B6AC0C17CD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97700"/>
            <a:ext cx="2494177" cy="4384367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ectangle 26">
            <a:extLst>
              <a:ext uri="{FF2B5EF4-FFF2-40B4-BE49-F238E27FC236}">
                <a16:creationId xmlns:a16="http://schemas.microsoft.com/office/drawing/2014/main" id="{2E35B0CE-3749-140C-1958-E877B27112B1}"/>
              </a:ext>
            </a:extLst>
          </p:cNvPr>
          <p:cNvSpPr/>
          <p:nvPr userDrawn="1"/>
        </p:nvSpPr>
        <p:spPr>
          <a:xfrm>
            <a:off x="2556516" y="2524777"/>
            <a:ext cx="2106041" cy="4352467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traight Connector 5">
            <a:extLst>
              <a:ext uri="{FF2B5EF4-FFF2-40B4-BE49-F238E27FC236}">
                <a16:creationId xmlns:a16="http://schemas.microsoft.com/office/drawing/2014/main" id="{15A4BCC4-920F-40E0-ABA0-925F9C53015D}"/>
              </a:ext>
            </a:extLst>
          </p:cNvPr>
          <p:cNvSpPr/>
          <p:nvPr userDrawn="1"/>
        </p:nvSpPr>
        <p:spPr>
          <a:xfrm>
            <a:off x="2823294" y="3719350"/>
            <a:ext cx="1568232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7397C69F-C6D8-DB64-863F-A70AF9D671A1}"/>
              </a:ext>
            </a:extLst>
          </p:cNvPr>
          <p:cNvSpPr/>
          <p:nvPr userDrawn="1"/>
        </p:nvSpPr>
        <p:spPr>
          <a:xfrm>
            <a:off x="0" y="2575975"/>
            <a:ext cx="2492622" cy="4304827"/>
          </a:xfrm>
          <a:prstGeom prst="rect">
            <a:avLst/>
          </a:prstGeom>
          <a:solidFill>
            <a:srgbClr val="000000">
              <a:alpha val="22745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Rectangle 36">
            <a:extLst>
              <a:ext uri="{FF2B5EF4-FFF2-40B4-BE49-F238E27FC236}">
                <a16:creationId xmlns:a16="http://schemas.microsoft.com/office/drawing/2014/main" id="{F90C675E-3FD4-8098-DBE9-3ABC356CC0D7}"/>
              </a:ext>
            </a:extLst>
          </p:cNvPr>
          <p:cNvSpPr/>
          <p:nvPr userDrawn="1"/>
        </p:nvSpPr>
        <p:spPr>
          <a:xfrm>
            <a:off x="7317827" y="2461846"/>
            <a:ext cx="3037202" cy="2075580"/>
          </a:xfrm>
          <a:prstGeom prst="rect">
            <a:avLst/>
          </a:prstGeom>
          <a:solidFill>
            <a:srgbClr val="000000">
              <a:alpha val="22745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" name="Picture 16" descr="Picture 16">
            <a:extLst>
              <a:ext uri="{FF2B5EF4-FFF2-40B4-BE49-F238E27FC236}">
                <a16:creationId xmlns:a16="http://schemas.microsoft.com/office/drawing/2014/main" id="{8C4635CA-453F-1CCB-EF6F-EA957D92DE3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93" y="334405"/>
            <a:ext cx="510193" cy="186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n 4" descr="Imagen 4">
            <a:extLst>
              <a:ext uri="{FF2B5EF4-FFF2-40B4-BE49-F238E27FC236}">
                <a16:creationId xmlns:a16="http://schemas.microsoft.com/office/drawing/2014/main" id="{96F3189A-7112-9533-78EE-ED4D7326147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555396"/>
            <a:ext cx="12192000" cy="1539915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67F11684-31D6-8C14-D764-9DADFD818F96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2741563" y="4316464"/>
            <a:ext cx="1661761" cy="10222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FCF2AFC-FAFA-BD5D-1001-0FD638161757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2741563" y="5535972"/>
            <a:ext cx="1661761" cy="8723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2592D02D-0740-E4A6-B167-39E5EF8910BF}"/>
              </a:ext>
            </a:extLst>
          </p:cNvPr>
          <p:cNvSpPr>
            <a:spLocks noGrp="1"/>
          </p:cNvSpPr>
          <p:nvPr>
            <p:ph type="body" idx="57" hasCustomPrompt="1"/>
          </p:nvPr>
        </p:nvSpPr>
        <p:spPr>
          <a:xfrm>
            <a:off x="10422383" y="3503271"/>
            <a:ext cx="1558000" cy="7317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1D5932FA-D21D-094B-5D2E-8C3A4C04605B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7713723" y="5535972"/>
            <a:ext cx="3214689" cy="11134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C31B9054-7BAC-1B7A-5763-37AECCBD9240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7713723" y="4981918"/>
            <a:ext cx="3179178" cy="3568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3CF97E37-CA6B-9D8E-5092-5CB9C260E7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0768" y="717551"/>
            <a:ext cx="5504051" cy="6061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8F1AB54-8B81-2C99-9F4E-455E02BB0473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710769" y="1429565"/>
            <a:ext cx="5504050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F747331-AD6A-2A0F-2481-ED2C1FF0016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77" y="6408316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B4C8C86E-24CC-6FBF-EED7-4058F3DC2AAC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2711624" y="3212976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BCE588BD-F060-1CE3-E5F8-F880DF6FF07A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4871864" y="2708920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F5D47162-EA04-9A17-B950-C8631072C182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8590634" y="4041561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D19E407-7206-5D89-AD48-FCE6790B03A2}"/>
              </a:ext>
            </a:extLst>
          </p:cNvPr>
          <p:cNvSpPr>
            <a:spLocks noGrp="1"/>
          </p:cNvSpPr>
          <p:nvPr>
            <p:ph type="body" idx="64" hasCustomPrompt="1"/>
          </p:nvPr>
        </p:nvSpPr>
        <p:spPr>
          <a:xfrm>
            <a:off x="10423578" y="3165318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Número de diapositiva">
            <a:extLst>
              <a:ext uri="{FF2B5EF4-FFF2-40B4-BE49-F238E27FC236}">
                <a16:creationId xmlns:a16="http://schemas.microsoft.com/office/drawing/2014/main" id="{3383AF2A-D5CC-4F27-0B08-FC2D1C91B6BC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820088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_Arc_7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7">
            <a:extLst>
              <a:ext uri="{FF2B5EF4-FFF2-40B4-BE49-F238E27FC236}">
                <a16:creationId xmlns:a16="http://schemas.microsoft.com/office/drawing/2014/main" id="{A6864C8E-E83E-4CF6-84A4-0CEE029F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7993" y="1579418"/>
            <a:ext cx="2783089" cy="527858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ectangle 42">
            <a:extLst>
              <a:ext uri="{FF2B5EF4-FFF2-40B4-BE49-F238E27FC236}">
                <a16:creationId xmlns:a16="http://schemas.microsoft.com/office/drawing/2014/main" id="{C79923BA-244B-6F0E-E2ED-35266EA20CFE}"/>
              </a:ext>
            </a:extLst>
          </p:cNvPr>
          <p:cNvSpPr/>
          <p:nvPr userDrawn="1"/>
        </p:nvSpPr>
        <p:spPr>
          <a:xfrm>
            <a:off x="4438651" y="1416840"/>
            <a:ext cx="2782434" cy="544116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A0CBDB6A-A37D-A9A4-4BE9-4A61ED5F4F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-1" y="1700808"/>
            <a:ext cx="2169623" cy="3170449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11" descr="Picture 11">
            <a:extLst>
              <a:ext uri="{FF2B5EF4-FFF2-40B4-BE49-F238E27FC236}">
                <a16:creationId xmlns:a16="http://schemas.microsoft.com/office/drawing/2014/main" id="{C256C021-E2EB-6558-6C96-7FA4656D0E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19325" y="4412201"/>
            <a:ext cx="2165350" cy="244580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32">
            <a:extLst>
              <a:ext uri="{FF2B5EF4-FFF2-40B4-BE49-F238E27FC236}">
                <a16:creationId xmlns:a16="http://schemas.microsoft.com/office/drawing/2014/main" id="{11C898E7-01FE-405F-CDC8-249A3A71DE7A}"/>
              </a:ext>
            </a:extLst>
          </p:cNvPr>
          <p:cNvSpPr/>
          <p:nvPr userDrawn="1"/>
        </p:nvSpPr>
        <p:spPr>
          <a:xfrm>
            <a:off x="7280276" y="4584700"/>
            <a:ext cx="4921174" cy="2286167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Rectangle 38">
            <a:extLst>
              <a:ext uri="{FF2B5EF4-FFF2-40B4-BE49-F238E27FC236}">
                <a16:creationId xmlns:a16="http://schemas.microsoft.com/office/drawing/2014/main" id="{6CDCB3D8-5552-6BE6-080F-D7B61BA4D52A}"/>
              </a:ext>
            </a:extLst>
          </p:cNvPr>
          <p:cNvSpPr/>
          <p:nvPr userDrawn="1"/>
        </p:nvSpPr>
        <p:spPr>
          <a:xfrm>
            <a:off x="-2922" y="4927600"/>
            <a:ext cx="2171447" cy="1930400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Picture 8" descr="Picture 8">
            <a:extLst>
              <a:ext uri="{FF2B5EF4-FFF2-40B4-BE49-F238E27FC236}">
                <a16:creationId xmlns:a16="http://schemas.microsoft.com/office/drawing/2014/main" id="{5473CD16-AD42-47A9-BB00-E90F67CFED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3925" y="1544491"/>
            <a:ext cx="4918075" cy="298835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Rectangle 26">
            <a:extLst>
              <a:ext uri="{FF2B5EF4-FFF2-40B4-BE49-F238E27FC236}">
                <a16:creationId xmlns:a16="http://schemas.microsoft.com/office/drawing/2014/main" id="{87F2BEAF-4EA0-FDB1-0DAE-EE2316C98A74}"/>
              </a:ext>
            </a:extLst>
          </p:cNvPr>
          <p:cNvSpPr/>
          <p:nvPr userDrawn="1"/>
        </p:nvSpPr>
        <p:spPr>
          <a:xfrm>
            <a:off x="2222500" y="1208466"/>
            <a:ext cx="2155825" cy="3130129"/>
          </a:xfrm>
          <a:prstGeom prst="rect">
            <a:avLst/>
          </a:prstGeom>
          <a:solidFill>
            <a:srgbClr val="9A4DB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Rectangle 36">
            <a:extLst>
              <a:ext uri="{FF2B5EF4-FFF2-40B4-BE49-F238E27FC236}">
                <a16:creationId xmlns:a16="http://schemas.microsoft.com/office/drawing/2014/main" id="{71B09424-F08A-4487-92E7-80E3083A3781}"/>
              </a:ext>
            </a:extLst>
          </p:cNvPr>
          <p:cNvSpPr/>
          <p:nvPr userDrawn="1"/>
        </p:nvSpPr>
        <p:spPr>
          <a:xfrm>
            <a:off x="0" y="1720735"/>
            <a:ext cx="2168525" cy="3149228"/>
          </a:xfrm>
          <a:prstGeom prst="rect">
            <a:avLst/>
          </a:prstGeom>
          <a:solidFill>
            <a:srgbClr val="000000">
              <a:alpha val="22745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Rectangle 30">
            <a:extLst>
              <a:ext uri="{FF2B5EF4-FFF2-40B4-BE49-F238E27FC236}">
                <a16:creationId xmlns:a16="http://schemas.microsoft.com/office/drawing/2014/main" id="{4271A95F-C2F7-8C64-CCA8-5A39CC4B5F8A}"/>
              </a:ext>
            </a:extLst>
          </p:cNvPr>
          <p:cNvSpPr/>
          <p:nvPr userDrawn="1"/>
        </p:nvSpPr>
        <p:spPr>
          <a:xfrm>
            <a:off x="7277100" y="1512540"/>
            <a:ext cx="4914899" cy="3018185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" name="Imagen 4" descr="Imagen 4">
            <a:extLst>
              <a:ext uri="{FF2B5EF4-FFF2-40B4-BE49-F238E27FC236}">
                <a16:creationId xmlns:a16="http://schemas.microsoft.com/office/drawing/2014/main" id="{8F02B2F7-E696-F8C9-ADDB-EC9261AA56A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9" y="649088"/>
            <a:ext cx="12193589" cy="1539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icture 16" descr="Picture 16">
            <a:extLst>
              <a:ext uri="{FF2B5EF4-FFF2-40B4-BE49-F238E27FC236}">
                <a16:creationId xmlns:a16="http://schemas.microsoft.com/office/drawing/2014/main" id="{E052452F-2A63-E2A5-FCD9-2FE9CB8145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93" y="334405"/>
            <a:ext cx="510193" cy="18688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0C667-BA9A-DA37-B561-2F3751A16C3D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2478481" y="2625945"/>
            <a:ext cx="1500988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45CB145-1422-3918-7C0C-6E63E4C1286A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2479584" y="2026310"/>
            <a:ext cx="1529146" cy="5221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A7DC80F-BF09-B5AD-AC41-9DC3C223E1AC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334257" y="5900843"/>
            <a:ext cx="1500988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DE2571D-33C9-19B7-07D5-F74031DB09F0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335360" y="5301208"/>
            <a:ext cx="1493440" cy="5221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2E20ADB-919E-7BE3-F9F4-07AFB069C4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0768" y="717551"/>
            <a:ext cx="5504051" cy="6061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5049A201-6C19-3D4E-471E-162FF9A6A15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524750" y="5493149"/>
            <a:ext cx="3683000" cy="407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4CBA287-2D3C-386C-90DF-D8F6B85D4DF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4601" y="4455229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FDB8E51A-A913-BDA7-6E9B-55FDB7A93A93}"/>
              </a:ext>
            </a:extLst>
          </p:cNvPr>
          <p:cNvSpPr>
            <a:spLocks noGrp="1"/>
          </p:cNvSpPr>
          <p:nvPr>
            <p:ph type="body" idx="39" hasCustomPrompt="1"/>
          </p:nvPr>
        </p:nvSpPr>
        <p:spPr>
          <a:xfrm>
            <a:off x="5087888" y="1988840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87B88CB-1D47-7B19-B353-8A2287FCEAE0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7536160" y="1988840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8D2B68E0-68B5-C809-9237-D1EF8FE50BC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2567608" y="6453336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5CD571B3-B029-76D7-F4E1-0E5DE9EF0A73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7527281" y="4941168"/>
            <a:ext cx="3623071" cy="5221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7" name="Número de diapositiva">
            <a:extLst>
              <a:ext uri="{FF2B5EF4-FFF2-40B4-BE49-F238E27FC236}">
                <a16:creationId xmlns:a16="http://schemas.microsoft.com/office/drawing/2014/main" id="{5827B815-ECAA-BBA0-3BF6-1C65BAAFF1AB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77365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_Arc_7blocks_vari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7">
            <a:extLst>
              <a:ext uri="{FF2B5EF4-FFF2-40B4-BE49-F238E27FC236}">
                <a16:creationId xmlns:a16="http://schemas.microsoft.com/office/drawing/2014/main" id="{A6864C8E-E83E-4CF6-84A4-0CEE029F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4825" y="1867167"/>
            <a:ext cx="2803569" cy="499083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ectangle 42">
            <a:extLst>
              <a:ext uri="{FF2B5EF4-FFF2-40B4-BE49-F238E27FC236}">
                <a16:creationId xmlns:a16="http://schemas.microsoft.com/office/drawing/2014/main" id="{C79923BA-244B-6F0E-E2ED-35266EA20CFE}"/>
              </a:ext>
            </a:extLst>
          </p:cNvPr>
          <p:cNvSpPr/>
          <p:nvPr userDrawn="1"/>
        </p:nvSpPr>
        <p:spPr>
          <a:xfrm>
            <a:off x="9394826" y="1713701"/>
            <a:ext cx="2806699" cy="5149861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" name="Picture 15" descr="Picture 15">
            <a:extLst>
              <a:ext uri="{FF2B5EF4-FFF2-40B4-BE49-F238E27FC236}">
                <a16:creationId xmlns:a16="http://schemas.microsoft.com/office/drawing/2014/main" id="{A0CBDB6A-A37D-A9A4-4BE9-4A61ED5F4F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08" b="-1"/>
          <a:stretch/>
        </p:blipFill>
        <p:spPr>
          <a:xfrm>
            <a:off x="7143751" y="1191237"/>
            <a:ext cx="2193556" cy="368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11" descr="Picture 11">
            <a:extLst>
              <a:ext uri="{FF2B5EF4-FFF2-40B4-BE49-F238E27FC236}">
                <a16:creationId xmlns:a16="http://schemas.microsoft.com/office/drawing/2014/main" id="{C256C021-E2EB-6558-6C96-7FA4656D0E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49825" y="4412200"/>
            <a:ext cx="2140088" cy="244580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32">
            <a:extLst>
              <a:ext uri="{FF2B5EF4-FFF2-40B4-BE49-F238E27FC236}">
                <a16:creationId xmlns:a16="http://schemas.microsoft.com/office/drawing/2014/main" id="{11C898E7-01FE-405F-CDC8-249A3A71DE7A}"/>
              </a:ext>
            </a:extLst>
          </p:cNvPr>
          <p:cNvSpPr/>
          <p:nvPr userDrawn="1"/>
        </p:nvSpPr>
        <p:spPr>
          <a:xfrm>
            <a:off x="0" y="4581525"/>
            <a:ext cx="4890469" cy="2289342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Rectangle 38">
            <a:extLst>
              <a:ext uri="{FF2B5EF4-FFF2-40B4-BE49-F238E27FC236}">
                <a16:creationId xmlns:a16="http://schemas.microsoft.com/office/drawing/2014/main" id="{6CDCB3D8-5552-6BE6-080F-D7B61BA4D52A}"/>
              </a:ext>
            </a:extLst>
          </p:cNvPr>
          <p:cNvSpPr/>
          <p:nvPr userDrawn="1"/>
        </p:nvSpPr>
        <p:spPr>
          <a:xfrm>
            <a:off x="7140575" y="4924425"/>
            <a:ext cx="2203450" cy="1933575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Picture 8" descr="Picture 8">
            <a:extLst>
              <a:ext uri="{FF2B5EF4-FFF2-40B4-BE49-F238E27FC236}">
                <a16:creationId xmlns:a16="http://schemas.microsoft.com/office/drawing/2014/main" id="{5473CD16-AD42-47A9-BB00-E90F67CFED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44241"/>
            <a:ext cx="4889500" cy="289361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Rectangle 26">
            <a:extLst>
              <a:ext uri="{FF2B5EF4-FFF2-40B4-BE49-F238E27FC236}">
                <a16:creationId xmlns:a16="http://schemas.microsoft.com/office/drawing/2014/main" id="{87F2BEAF-4EA0-FDB1-0DAE-EE2316C98A74}"/>
              </a:ext>
            </a:extLst>
          </p:cNvPr>
          <p:cNvSpPr/>
          <p:nvPr userDrawn="1"/>
        </p:nvSpPr>
        <p:spPr>
          <a:xfrm>
            <a:off x="4946650" y="1208465"/>
            <a:ext cx="2152650" cy="3150810"/>
          </a:xfrm>
          <a:prstGeom prst="rect">
            <a:avLst/>
          </a:prstGeom>
          <a:solidFill>
            <a:srgbClr val="9A4DB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Rectangle 36">
            <a:extLst>
              <a:ext uri="{FF2B5EF4-FFF2-40B4-BE49-F238E27FC236}">
                <a16:creationId xmlns:a16="http://schemas.microsoft.com/office/drawing/2014/main" id="{71B09424-F08A-4487-92E7-80E3083A3781}"/>
              </a:ext>
            </a:extLst>
          </p:cNvPr>
          <p:cNvSpPr/>
          <p:nvPr userDrawn="1"/>
        </p:nvSpPr>
        <p:spPr>
          <a:xfrm>
            <a:off x="7144058" y="1651247"/>
            <a:ext cx="2179985" cy="3225132"/>
          </a:xfrm>
          <a:prstGeom prst="rect">
            <a:avLst/>
          </a:prstGeom>
          <a:solidFill>
            <a:srgbClr val="000000">
              <a:alpha val="22745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C0EEEDF5-42C4-91F8-F8FD-DB0F331A7340}"/>
              </a:ext>
            </a:extLst>
          </p:cNvPr>
          <p:cNvSpPr/>
          <p:nvPr userDrawn="1"/>
        </p:nvSpPr>
        <p:spPr>
          <a:xfrm>
            <a:off x="4947296" y="4410075"/>
            <a:ext cx="2142480" cy="2447925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Rectangle 30">
            <a:extLst>
              <a:ext uri="{FF2B5EF4-FFF2-40B4-BE49-F238E27FC236}">
                <a16:creationId xmlns:a16="http://schemas.microsoft.com/office/drawing/2014/main" id="{4271A95F-C2F7-8C64-CCA8-5A39CC4B5F8A}"/>
              </a:ext>
            </a:extLst>
          </p:cNvPr>
          <p:cNvSpPr/>
          <p:nvPr userDrawn="1"/>
        </p:nvSpPr>
        <p:spPr>
          <a:xfrm>
            <a:off x="0" y="1520929"/>
            <a:ext cx="4889500" cy="3013479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" name="Imagen 4" descr="Imagen 4">
            <a:extLst>
              <a:ext uri="{FF2B5EF4-FFF2-40B4-BE49-F238E27FC236}">
                <a16:creationId xmlns:a16="http://schemas.microsoft.com/office/drawing/2014/main" id="{8F02B2F7-E696-F8C9-ADDB-EC9261AA56A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724588"/>
            <a:ext cx="12202788" cy="1539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icture 16" descr="Picture 16">
            <a:extLst>
              <a:ext uri="{FF2B5EF4-FFF2-40B4-BE49-F238E27FC236}">
                <a16:creationId xmlns:a16="http://schemas.microsoft.com/office/drawing/2014/main" id="{E052452F-2A63-E2A5-FCD9-2FE9CB8145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93" y="334405"/>
            <a:ext cx="510193" cy="18688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0C667-BA9A-DA37-B561-2F3751A16C3D}"/>
              </a:ext>
            </a:extLst>
          </p:cNvPr>
          <p:cNvSpPr>
            <a:spLocks noGrp="1"/>
          </p:cNvSpPr>
          <p:nvPr userDrawn="1">
            <p:ph type="body" idx="34" hasCustomPrompt="1"/>
          </p:nvPr>
        </p:nvSpPr>
        <p:spPr>
          <a:xfrm>
            <a:off x="5200819" y="2625944"/>
            <a:ext cx="1500988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45CB145-1422-3918-7C0C-6E63E4C1286A}"/>
              </a:ext>
            </a:extLst>
          </p:cNvPr>
          <p:cNvSpPr>
            <a:spLocks noGrp="1"/>
          </p:cNvSpPr>
          <p:nvPr userDrawn="1">
            <p:ph type="body" idx="35" hasCustomPrompt="1"/>
          </p:nvPr>
        </p:nvSpPr>
        <p:spPr>
          <a:xfrm>
            <a:off x="5206453" y="2026309"/>
            <a:ext cx="1529146" cy="5221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A7DC80F-BF09-B5AD-AC41-9DC3C223E1AC}"/>
              </a:ext>
            </a:extLst>
          </p:cNvPr>
          <p:cNvSpPr>
            <a:spLocks noGrp="1"/>
          </p:cNvSpPr>
          <p:nvPr userDrawn="1">
            <p:ph type="body" idx="37" hasCustomPrompt="1"/>
          </p:nvPr>
        </p:nvSpPr>
        <p:spPr>
          <a:xfrm>
            <a:off x="7497366" y="5900843"/>
            <a:ext cx="1500988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DE2571D-33C9-19B7-07D5-F74031DB09F0}"/>
              </a:ext>
            </a:extLst>
          </p:cNvPr>
          <p:cNvSpPr>
            <a:spLocks noGrp="1"/>
          </p:cNvSpPr>
          <p:nvPr userDrawn="1">
            <p:ph type="body" idx="38" hasCustomPrompt="1"/>
          </p:nvPr>
        </p:nvSpPr>
        <p:spPr>
          <a:xfrm>
            <a:off x="7498469" y="5301208"/>
            <a:ext cx="1529146" cy="5221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2E20ADB-919E-7BE3-F9F4-07AFB069C4E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10768" y="717551"/>
            <a:ext cx="5504051" cy="6061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5049A201-6C19-3D4E-471E-162FF9A6A15E}"/>
              </a:ext>
            </a:extLst>
          </p:cNvPr>
          <p:cNvSpPr>
            <a:spLocks noGrp="1"/>
          </p:cNvSpPr>
          <p:nvPr userDrawn="1">
            <p:ph type="body" idx="13" hasCustomPrompt="1"/>
          </p:nvPr>
        </p:nvSpPr>
        <p:spPr>
          <a:xfrm>
            <a:off x="213770" y="5493149"/>
            <a:ext cx="3683000" cy="407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240DDE6-CA4E-8B9C-7D31-A7B7E83E9A74}"/>
              </a:ext>
            </a:extLst>
          </p:cNvPr>
          <p:cNvSpPr>
            <a:spLocks noGrp="1"/>
          </p:cNvSpPr>
          <p:nvPr userDrawn="1">
            <p:ph type="body" idx="40" hasCustomPrompt="1"/>
          </p:nvPr>
        </p:nvSpPr>
        <p:spPr>
          <a:xfrm>
            <a:off x="7536160" y="4474587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5E38704-4066-9D56-C041-68A1C08193AD}"/>
              </a:ext>
            </a:extLst>
          </p:cNvPr>
          <p:cNvSpPr>
            <a:spLocks noGrp="1"/>
          </p:cNvSpPr>
          <p:nvPr userDrawn="1">
            <p:ph type="body" idx="41" hasCustomPrompt="1"/>
          </p:nvPr>
        </p:nvSpPr>
        <p:spPr>
          <a:xfrm>
            <a:off x="9552384" y="6381328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029A05EA-570A-036A-0517-1CECDB6A8F60}"/>
              </a:ext>
            </a:extLst>
          </p:cNvPr>
          <p:cNvSpPr>
            <a:spLocks noGrp="1"/>
          </p:cNvSpPr>
          <p:nvPr userDrawn="1">
            <p:ph type="body" idx="42" hasCustomPrompt="1"/>
          </p:nvPr>
        </p:nvSpPr>
        <p:spPr>
          <a:xfrm>
            <a:off x="271243" y="4085949"/>
            <a:ext cx="1523076" cy="2676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6D6C3205-CA61-4FA1-C04B-8784BA70AA20}"/>
              </a:ext>
            </a:extLst>
          </p:cNvPr>
          <p:cNvSpPr>
            <a:spLocks noGrp="1"/>
          </p:cNvSpPr>
          <p:nvPr userDrawn="1">
            <p:ph type="body" idx="43" hasCustomPrompt="1"/>
          </p:nvPr>
        </p:nvSpPr>
        <p:spPr>
          <a:xfrm>
            <a:off x="220959" y="4950045"/>
            <a:ext cx="3623071" cy="5221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7" name="Número de diapositiva">
            <a:extLst>
              <a:ext uri="{FF2B5EF4-FFF2-40B4-BE49-F238E27FC236}">
                <a16:creationId xmlns:a16="http://schemas.microsoft.com/office/drawing/2014/main" id="{80172AF4-29C8-8808-F1EC-52FFA89BBD31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107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_Arc_9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n 47">
            <a:extLst>
              <a:ext uri="{FF2B5EF4-FFF2-40B4-BE49-F238E27FC236}">
                <a16:creationId xmlns:a16="http://schemas.microsoft.com/office/drawing/2014/main" id="{F042560B-4AF4-A03B-EFF4-FFAB3398BA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909727"/>
            <a:ext cx="2184401" cy="1948273"/>
          </a:xfrm>
          <a:prstGeom prst="rect">
            <a:avLst/>
          </a:prstGeom>
        </p:spPr>
      </p:pic>
      <p:pic>
        <p:nvPicPr>
          <p:cNvPr id="9" name="leon-seibert-LJypKPEBt4I-unsplash.jpg" descr="leon-seibert-LJypKPEBt4I-unsplash.jpg">
            <a:extLst>
              <a:ext uri="{FF2B5EF4-FFF2-40B4-BE49-F238E27FC236}">
                <a16:creationId xmlns:a16="http://schemas.microsoft.com/office/drawing/2014/main" id="{BAD285A4-CE35-E1EA-CAA0-F61FC726C3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9882" y="1427272"/>
            <a:ext cx="2611732" cy="4202003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Rectangle 30">
            <a:extLst>
              <a:ext uri="{FF2B5EF4-FFF2-40B4-BE49-F238E27FC236}">
                <a16:creationId xmlns:a16="http://schemas.microsoft.com/office/drawing/2014/main" id="{8F4647DE-BF75-C09D-702B-75645771158E}"/>
              </a:ext>
            </a:extLst>
          </p:cNvPr>
          <p:cNvSpPr/>
          <p:nvPr userDrawn="1"/>
        </p:nvSpPr>
        <p:spPr>
          <a:xfrm>
            <a:off x="4437776" y="1680318"/>
            <a:ext cx="2617860" cy="3952131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772678D-E567-D10A-0F0E-9A863736DBF8}"/>
              </a:ext>
            </a:extLst>
          </p:cNvPr>
          <p:cNvSpPr/>
          <p:nvPr userDrawn="1"/>
        </p:nvSpPr>
        <p:spPr>
          <a:xfrm>
            <a:off x="7108825" y="5356957"/>
            <a:ext cx="2257425" cy="1506733"/>
          </a:xfrm>
          <a:prstGeom prst="rect">
            <a:avLst/>
          </a:prstGeom>
          <a:solidFill>
            <a:srgbClr val="8C39B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EEB0E58-0DA1-638E-BBDC-BEB10F756BD6}"/>
              </a:ext>
            </a:extLst>
          </p:cNvPr>
          <p:cNvSpPr/>
          <p:nvPr userDrawn="1"/>
        </p:nvSpPr>
        <p:spPr>
          <a:xfrm>
            <a:off x="-4354" y="1703095"/>
            <a:ext cx="2191929" cy="3152516"/>
          </a:xfrm>
          <a:prstGeom prst="rect">
            <a:avLst/>
          </a:prstGeom>
          <a:solidFill>
            <a:srgbClr val="0095B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marvin-meyer-SYTO3xs06fU-unsplash.jpg">
            <a:extLst>
              <a:ext uri="{FF2B5EF4-FFF2-40B4-BE49-F238E27FC236}">
                <a16:creationId xmlns:a16="http://schemas.microsoft.com/office/drawing/2014/main" id="{B4B16FAE-77DE-69A9-D88B-5AB967EF5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5"/>
          <a:stretch/>
        </p:blipFill>
        <p:spPr>
          <a:xfrm>
            <a:off x="9428554" y="3944471"/>
            <a:ext cx="2763446" cy="291922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Rectangle 26">
            <a:extLst>
              <a:ext uri="{FF2B5EF4-FFF2-40B4-BE49-F238E27FC236}">
                <a16:creationId xmlns:a16="http://schemas.microsoft.com/office/drawing/2014/main" id="{938E0A1A-9B4D-AE50-F54A-8569F24784D0}"/>
              </a:ext>
            </a:extLst>
          </p:cNvPr>
          <p:cNvSpPr/>
          <p:nvPr userDrawn="1"/>
        </p:nvSpPr>
        <p:spPr>
          <a:xfrm>
            <a:off x="2246868" y="1250925"/>
            <a:ext cx="2134631" cy="4378349"/>
          </a:xfrm>
          <a:prstGeom prst="rect">
            <a:avLst/>
          </a:prstGeom>
          <a:solidFill>
            <a:srgbClr val="9A4DB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Rectangle 28">
            <a:extLst>
              <a:ext uri="{FF2B5EF4-FFF2-40B4-BE49-F238E27FC236}">
                <a16:creationId xmlns:a16="http://schemas.microsoft.com/office/drawing/2014/main" id="{94D45EC6-6A93-F914-139E-9BDCAE1DA984}"/>
              </a:ext>
            </a:extLst>
          </p:cNvPr>
          <p:cNvSpPr/>
          <p:nvPr userDrawn="1"/>
        </p:nvSpPr>
        <p:spPr>
          <a:xfrm>
            <a:off x="7108825" y="1498529"/>
            <a:ext cx="2263775" cy="3800546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Rectangle 32">
            <a:extLst>
              <a:ext uri="{FF2B5EF4-FFF2-40B4-BE49-F238E27FC236}">
                <a16:creationId xmlns:a16="http://schemas.microsoft.com/office/drawing/2014/main" id="{920A23F0-6945-AA04-CD42-3A74BA417FB6}"/>
              </a:ext>
            </a:extLst>
          </p:cNvPr>
          <p:cNvSpPr/>
          <p:nvPr userDrawn="1"/>
        </p:nvSpPr>
        <p:spPr>
          <a:xfrm>
            <a:off x="2246868" y="5688007"/>
            <a:ext cx="4807982" cy="1169964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Rectangle 48">
            <a:extLst>
              <a:ext uri="{FF2B5EF4-FFF2-40B4-BE49-F238E27FC236}">
                <a16:creationId xmlns:a16="http://schemas.microsoft.com/office/drawing/2014/main" id="{72D58360-3BC5-D362-BC01-DA4330259FE3}"/>
              </a:ext>
            </a:extLst>
          </p:cNvPr>
          <p:cNvSpPr/>
          <p:nvPr userDrawn="1"/>
        </p:nvSpPr>
        <p:spPr>
          <a:xfrm>
            <a:off x="9426575" y="1604076"/>
            <a:ext cx="2765425" cy="2285300"/>
          </a:xfrm>
          <a:prstGeom prst="rect">
            <a:avLst/>
          </a:prstGeom>
          <a:solidFill>
            <a:srgbClr val="B71D6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0" name="Imagen 4" descr="Imagen 4">
            <a:extLst>
              <a:ext uri="{FF2B5EF4-FFF2-40B4-BE49-F238E27FC236}">
                <a16:creationId xmlns:a16="http://schemas.microsoft.com/office/drawing/2014/main" id="{E73543A6-A087-E56C-F116-1CC50E22E3D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532" y="703130"/>
            <a:ext cx="12198532" cy="1539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Picture 16" descr="Picture 16">
            <a:extLst>
              <a:ext uri="{FF2B5EF4-FFF2-40B4-BE49-F238E27FC236}">
                <a16:creationId xmlns:a16="http://schemas.microsoft.com/office/drawing/2014/main" id="{E53B6201-53BB-5781-DFE5-B31B8A8758A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93" y="334405"/>
            <a:ext cx="510193" cy="18688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7D0576-D3CE-63A3-7E3C-CD6B53F4686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10768" y="717551"/>
            <a:ext cx="5504051" cy="6061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69BC4-7BAC-4735-1433-295A17DCAABB}"/>
              </a:ext>
            </a:extLst>
          </p:cNvPr>
          <p:cNvSpPr>
            <a:spLocks noGrp="1"/>
          </p:cNvSpPr>
          <p:nvPr userDrawn="1">
            <p:ph type="body" idx="34" hasCustomPrompt="1"/>
          </p:nvPr>
        </p:nvSpPr>
        <p:spPr>
          <a:xfrm>
            <a:off x="2428594" y="3429000"/>
            <a:ext cx="1500988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553E777-1EB4-245A-8F8C-542ABCA11330}"/>
              </a:ext>
            </a:extLst>
          </p:cNvPr>
          <p:cNvSpPr>
            <a:spLocks noGrp="1"/>
          </p:cNvSpPr>
          <p:nvPr userDrawn="1">
            <p:ph type="body" idx="35" hasCustomPrompt="1"/>
          </p:nvPr>
        </p:nvSpPr>
        <p:spPr>
          <a:xfrm>
            <a:off x="2429697" y="2829365"/>
            <a:ext cx="1529146" cy="5221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D673F7D-F304-93BC-035A-02987D80C917}"/>
              </a:ext>
            </a:extLst>
          </p:cNvPr>
          <p:cNvSpPr>
            <a:spLocks noGrp="1"/>
          </p:cNvSpPr>
          <p:nvPr userDrawn="1">
            <p:ph type="body" idx="37" hasCustomPrompt="1"/>
          </p:nvPr>
        </p:nvSpPr>
        <p:spPr>
          <a:xfrm>
            <a:off x="2429697" y="6093296"/>
            <a:ext cx="1529146" cy="5221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94C884C-F9C7-B0A4-F60F-F7FCA8DA5903}"/>
              </a:ext>
            </a:extLst>
          </p:cNvPr>
          <p:cNvSpPr>
            <a:spLocks noGrp="1"/>
          </p:cNvSpPr>
          <p:nvPr userDrawn="1">
            <p:ph type="body" idx="38" hasCustomPrompt="1"/>
          </p:nvPr>
        </p:nvSpPr>
        <p:spPr>
          <a:xfrm>
            <a:off x="4511823" y="6244298"/>
            <a:ext cx="2115479" cy="2487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A082786-A38A-D68D-39F4-3BCEB43DA30A}"/>
              </a:ext>
            </a:extLst>
          </p:cNvPr>
          <p:cNvSpPr>
            <a:spLocks noGrp="1"/>
          </p:cNvSpPr>
          <p:nvPr userDrawn="1">
            <p:ph type="body" idx="39" hasCustomPrompt="1"/>
          </p:nvPr>
        </p:nvSpPr>
        <p:spPr>
          <a:xfrm>
            <a:off x="7320136" y="5589240"/>
            <a:ext cx="1500988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2ECA005-17E5-0C89-FB31-B8B9CA7DBC12}"/>
              </a:ext>
            </a:extLst>
          </p:cNvPr>
          <p:cNvSpPr>
            <a:spLocks noGrp="1"/>
          </p:cNvSpPr>
          <p:nvPr userDrawn="1">
            <p:ph type="body" idx="53" hasCustomPrompt="1"/>
          </p:nvPr>
        </p:nvSpPr>
        <p:spPr>
          <a:xfrm>
            <a:off x="7463049" y="3429000"/>
            <a:ext cx="1542158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2D05BA7-F6F8-D46A-39A1-D52BCF606C15}"/>
              </a:ext>
            </a:extLst>
          </p:cNvPr>
          <p:cNvSpPr>
            <a:spLocks noGrp="1"/>
          </p:cNvSpPr>
          <p:nvPr userDrawn="1">
            <p:ph type="body" idx="54" hasCustomPrompt="1"/>
          </p:nvPr>
        </p:nvSpPr>
        <p:spPr>
          <a:xfrm>
            <a:off x="7464152" y="2829365"/>
            <a:ext cx="1529146" cy="5221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B1B014E-CAF0-0CDA-58A5-91B12C7CEF5C}"/>
              </a:ext>
            </a:extLst>
          </p:cNvPr>
          <p:cNvSpPr>
            <a:spLocks noGrp="1"/>
          </p:cNvSpPr>
          <p:nvPr userDrawn="1">
            <p:ph type="body" idx="55" hasCustomPrompt="1"/>
          </p:nvPr>
        </p:nvSpPr>
        <p:spPr>
          <a:xfrm>
            <a:off x="9624392" y="2852936"/>
            <a:ext cx="1500988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5" name="Rectangle 30">
            <a:extLst>
              <a:ext uri="{FF2B5EF4-FFF2-40B4-BE49-F238E27FC236}">
                <a16:creationId xmlns:a16="http://schemas.microsoft.com/office/drawing/2014/main" id="{D7BEC90C-A025-7FCE-BCE1-80CA879CE170}"/>
              </a:ext>
            </a:extLst>
          </p:cNvPr>
          <p:cNvSpPr/>
          <p:nvPr userDrawn="1"/>
        </p:nvSpPr>
        <p:spPr>
          <a:xfrm>
            <a:off x="9425146" y="3942615"/>
            <a:ext cx="2766854" cy="2915385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Rectangle 30">
            <a:extLst>
              <a:ext uri="{FF2B5EF4-FFF2-40B4-BE49-F238E27FC236}">
                <a16:creationId xmlns:a16="http://schemas.microsoft.com/office/drawing/2014/main" id="{352D6035-403A-10B3-0F7F-A52C87A87772}"/>
              </a:ext>
            </a:extLst>
          </p:cNvPr>
          <p:cNvSpPr/>
          <p:nvPr userDrawn="1"/>
        </p:nvSpPr>
        <p:spPr>
          <a:xfrm>
            <a:off x="0" y="4914900"/>
            <a:ext cx="2187575" cy="1939925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DD7FD24A-BC28-9DE1-B4C9-AEA60657A509}"/>
              </a:ext>
            </a:extLst>
          </p:cNvPr>
          <p:cNvSpPr>
            <a:spLocks noGrp="1"/>
          </p:cNvSpPr>
          <p:nvPr userDrawn="1">
            <p:ph type="body" idx="57" hasCustomPrompt="1"/>
          </p:nvPr>
        </p:nvSpPr>
        <p:spPr>
          <a:xfrm>
            <a:off x="191344" y="2819400"/>
            <a:ext cx="1500988" cy="54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" name="Número de diapositiva">
            <a:extLst>
              <a:ext uri="{FF2B5EF4-FFF2-40B4-BE49-F238E27FC236}">
                <a16:creationId xmlns:a16="http://schemas.microsoft.com/office/drawing/2014/main" id="{812F74CA-5A61-1406-4190-864C1BC91F30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383702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11">
            <a:extLst>
              <a:ext uri="{FF2B5EF4-FFF2-40B4-BE49-F238E27FC236}">
                <a16:creationId xmlns:a16="http://schemas.microsoft.com/office/drawing/2014/main" id="{BC2E3F65-FEBF-947A-3B91-55EA41186B56}"/>
              </a:ext>
            </a:extLst>
          </p:cNvPr>
          <p:cNvSpPr/>
          <p:nvPr userDrawn="1"/>
        </p:nvSpPr>
        <p:spPr>
          <a:xfrm>
            <a:off x="5905499" y="1785130"/>
            <a:ext cx="381001" cy="381001"/>
          </a:xfrm>
          <a:prstGeom prst="ellipse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Oval 11">
            <a:extLst>
              <a:ext uri="{FF2B5EF4-FFF2-40B4-BE49-F238E27FC236}">
                <a16:creationId xmlns:a16="http://schemas.microsoft.com/office/drawing/2014/main" id="{690446D1-BB44-17F9-07D8-535DE05B886B}"/>
              </a:ext>
            </a:extLst>
          </p:cNvPr>
          <p:cNvSpPr/>
          <p:nvPr userDrawn="1"/>
        </p:nvSpPr>
        <p:spPr>
          <a:xfrm>
            <a:off x="5905500" y="2624283"/>
            <a:ext cx="381000" cy="381001"/>
          </a:xfrm>
          <a:prstGeom prst="ellipse">
            <a:avLst/>
          </a:prstGeom>
          <a:solidFill>
            <a:srgbClr val="02A98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Oval 11">
            <a:extLst>
              <a:ext uri="{FF2B5EF4-FFF2-40B4-BE49-F238E27FC236}">
                <a16:creationId xmlns:a16="http://schemas.microsoft.com/office/drawing/2014/main" id="{5A27D27B-F567-852B-4A57-ECAD907FB950}"/>
              </a:ext>
            </a:extLst>
          </p:cNvPr>
          <p:cNvSpPr/>
          <p:nvPr userDrawn="1"/>
        </p:nvSpPr>
        <p:spPr>
          <a:xfrm>
            <a:off x="5905500" y="3440525"/>
            <a:ext cx="381000" cy="381001"/>
          </a:xfrm>
          <a:prstGeom prst="ellipse">
            <a:avLst/>
          </a:prstGeom>
          <a:solidFill>
            <a:srgbClr val="7370A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Oval 11">
            <a:extLst>
              <a:ext uri="{FF2B5EF4-FFF2-40B4-BE49-F238E27FC236}">
                <a16:creationId xmlns:a16="http://schemas.microsoft.com/office/drawing/2014/main" id="{46EF6175-687D-4A5C-9A1D-945651557DA8}"/>
              </a:ext>
            </a:extLst>
          </p:cNvPr>
          <p:cNvSpPr/>
          <p:nvPr userDrawn="1"/>
        </p:nvSpPr>
        <p:spPr>
          <a:xfrm>
            <a:off x="5905500" y="4191379"/>
            <a:ext cx="381000" cy="381001"/>
          </a:xfrm>
          <a:prstGeom prst="ellipse">
            <a:avLst/>
          </a:prstGeom>
          <a:solidFill>
            <a:srgbClr val="B71D6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Oval 11">
            <a:extLst>
              <a:ext uri="{FF2B5EF4-FFF2-40B4-BE49-F238E27FC236}">
                <a16:creationId xmlns:a16="http://schemas.microsoft.com/office/drawing/2014/main" id="{9F05D8CF-2AFF-2075-1CDC-35FADCD2D86E}"/>
              </a:ext>
            </a:extLst>
          </p:cNvPr>
          <p:cNvSpPr/>
          <p:nvPr userDrawn="1"/>
        </p:nvSpPr>
        <p:spPr>
          <a:xfrm>
            <a:off x="5905500" y="5004899"/>
            <a:ext cx="381000" cy="381001"/>
          </a:xfrm>
          <a:prstGeom prst="ellipse">
            <a:avLst/>
          </a:prstGeom>
          <a:solidFill>
            <a:srgbClr val="9A4CB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74022091-A836-DD23-2D39-AEA351CBA4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0424" y="1805706"/>
            <a:ext cx="394132" cy="334742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005A5BC1-3256-0CE6-B1F1-335D4BD8EA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0424" y="2636912"/>
            <a:ext cx="394132" cy="334742"/>
          </a:xfrm>
          <a:prstGeom prst="rect">
            <a:avLst/>
          </a:prstGeom>
        </p:spPr>
      </p:pic>
      <p:pic>
        <p:nvPicPr>
          <p:cNvPr id="41" name="Gráfico 40">
            <a:extLst>
              <a:ext uri="{FF2B5EF4-FFF2-40B4-BE49-F238E27FC236}">
                <a16:creationId xmlns:a16="http://schemas.microsoft.com/office/drawing/2014/main" id="{6DED2787-4807-4AE0-2971-E9CD633AC2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0424" y="3473008"/>
            <a:ext cx="394132" cy="334742"/>
          </a:xfrm>
          <a:prstGeom prst="rect">
            <a:avLst/>
          </a:prstGeom>
        </p:spPr>
      </p:pic>
      <p:pic>
        <p:nvPicPr>
          <p:cNvPr id="42" name="Gráfico 41">
            <a:extLst>
              <a:ext uri="{FF2B5EF4-FFF2-40B4-BE49-F238E27FC236}">
                <a16:creationId xmlns:a16="http://schemas.microsoft.com/office/drawing/2014/main" id="{B999CEE5-E846-3E12-C3D2-1B7E54F6E3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0424" y="4221088"/>
            <a:ext cx="394132" cy="334742"/>
          </a:xfrm>
          <a:prstGeom prst="rect">
            <a:avLst/>
          </a:prstGeom>
        </p:spPr>
      </p:pic>
      <p:pic>
        <p:nvPicPr>
          <p:cNvPr id="43" name="Gráfico 42">
            <a:extLst>
              <a:ext uri="{FF2B5EF4-FFF2-40B4-BE49-F238E27FC236}">
                <a16:creationId xmlns:a16="http://schemas.microsoft.com/office/drawing/2014/main" id="{96FE11AD-8CFE-65A4-6593-525047C180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0424" y="5031394"/>
            <a:ext cx="394132" cy="334742"/>
          </a:xfrm>
          <a:prstGeom prst="rect">
            <a:avLst/>
          </a:prstGeom>
        </p:spPr>
      </p:pic>
      <p:sp>
        <p:nvSpPr>
          <p:cNvPr id="79" name="Text Placeholder 2">
            <a:extLst>
              <a:ext uri="{FF2B5EF4-FFF2-40B4-BE49-F238E27FC236}">
                <a16:creationId xmlns:a16="http://schemas.microsoft.com/office/drawing/2014/main" id="{9B4393C2-5C8F-C47B-832B-B2FBF0FE046A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481774" y="1869879"/>
            <a:ext cx="3869133" cy="279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F64907D3-E016-2692-63DE-E554B76E7F27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1481774" y="2673705"/>
            <a:ext cx="3869133" cy="279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1" name="Text Placeholder 2">
            <a:extLst>
              <a:ext uri="{FF2B5EF4-FFF2-40B4-BE49-F238E27FC236}">
                <a16:creationId xmlns:a16="http://schemas.microsoft.com/office/drawing/2014/main" id="{6BB2F83F-A822-F660-7223-5FA7B13A1157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481774" y="3477531"/>
            <a:ext cx="3869133" cy="279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6708D6FC-F510-C9E4-3F83-ECFE8BAEDE35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1481774" y="4281357"/>
            <a:ext cx="3869133" cy="279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3" name="Text Placeholder 2">
            <a:extLst>
              <a:ext uri="{FF2B5EF4-FFF2-40B4-BE49-F238E27FC236}">
                <a16:creationId xmlns:a16="http://schemas.microsoft.com/office/drawing/2014/main" id="{A47FA7F8-2B0F-4370-0546-020E8CBDB0AB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1481774" y="5085184"/>
            <a:ext cx="3869133" cy="279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494F2576-9541-45B4-CE90-9B9225D779A0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672064" y="1869879"/>
            <a:ext cx="3869133" cy="279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3E43D085-3047-6B49-A789-EC1C8404199B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672064" y="2673705"/>
            <a:ext cx="3869133" cy="279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C96E578F-3EBD-221E-A234-FE54B374C156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672064" y="3477531"/>
            <a:ext cx="3869133" cy="279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7" name="Text Placeholder 2">
            <a:extLst>
              <a:ext uri="{FF2B5EF4-FFF2-40B4-BE49-F238E27FC236}">
                <a16:creationId xmlns:a16="http://schemas.microsoft.com/office/drawing/2014/main" id="{97A18869-FF86-8EFF-B7B7-0CA66E968F2F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6672064" y="4281357"/>
            <a:ext cx="3869133" cy="279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3F052299-67F2-5C80-D6CF-C81D37790DE8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6672064" y="5085184"/>
            <a:ext cx="3869133" cy="279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9" name="Title 1">
            <a:extLst>
              <a:ext uri="{FF2B5EF4-FFF2-40B4-BE49-F238E27FC236}">
                <a16:creationId xmlns:a16="http://schemas.microsoft.com/office/drawing/2014/main" id="{D8479018-C0A1-9CE7-694A-7F4B17AD05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205" y="479238"/>
            <a:ext cx="8266809" cy="66782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2" name="Oval 11">
            <a:extLst>
              <a:ext uri="{FF2B5EF4-FFF2-40B4-BE49-F238E27FC236}">
                <a16:creationId xmlns:a16="http://schemas.microsoft.com/office/drawing/2014/main" id="{5623A94F-F1A0-BC78-EBA9-7D6462915910}"/>
              </a:ext>
            </a:extLst>
          </p:cNvPr>
          <p:cNvSpPr/>
          <p:nvPr userDrawn="1"/>
        </p:nvSpPr>
        <p:spPr>
          <a:xfrm>
            <a:off x="768280" y="1785130"/>
            <a:ext cx="381001" cy="381001"/>
          </a:xfrm>
          <a:prstGeom prst="ellipse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Oval 11">
            <a:extLst>
              <a:ext uri="{FF2B5EF4-FFF2-40B4-BE49-F238E27FC236}">
                <a16:creationId xmlns:a16="http://schemas.microsoft.com/office/drawing/2014/main" id="{B161DF3E-CFA3-7A24-8C5A-3636E7F06B21}"/>
              </a:ext>
            </a:extLst>
          </p:cNvPr>
          <p:cNvSpPr/>
          <p:nvPr userDrawn="1"/>
        </p:nvSpPr>
        <p:spPr>
          <a:xfrm>
            <a:off x="768281" y="2624283"/>
            <a:ext cx="381000" cy="381001"/>
          </a:xfrm>
          <a:prstGeom prst="ellipse">
            <a:avLst/>
          </a:prstGeom>
          <a:solidFill>
            <a:srgbClr val="02A98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Oval 11">
            <a:extLst>
              <a:ext uri="{FF2B5EF4-FFF2-40B4-BE49-F238E27FC236}">
                <a16:creationId xmlns:a16="http://schemas.microsoft.com/office/drawing/2014/main" id="{C555197C-F3BA-B662-5174-59B240BE648D}"/>
              </a:ext>
            </a:extLst>
          </p:cNvPr>
          <p:cNvSpPr/>
          <p:nvPr userDrawn="1"/>
        </p:nvSpPr>
        <p:spPr>
          <a:xfrm>
            <a:off x="768281" y="3440525"/>
            <a:ext cx="381000" cy="381001"/>
          </a:xfrm>
          <a:prstGeom prst="ellipse">
            <a:avLst/>
          </a:prstGeom>
          <a:solidFill>
            <a:srgbClr val="7370A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Oval 11">
            <a:extLst>
              <a:ext uri="{FF2B5EF4-FFF2-40B4-BE49-F238E27FC236}">
                <a16:creationId xmlns:a16="http://schemas.microsoft.com/office/drawing/2014/main" id="{791A2AE3-B0A3-3B71-7262-6C2C5AB682B3}"/>
              </a:ext>
            </a:extLst>
          </p:cNvPr>
          <p:cNvSpPr/>
          <p:nvPr userDrawn="1"/>
        </p:nvSpPr>
        <p:spPr>
          <a:xfrm>
            <a:off x="768281" y="4191379"/>
            <a:ext cx="381000" cy="381001"/>
          </a:xfrm>
          <a:prstGeom prst="ellipse">
            <a:avLst/>
          </a:prstGeom>
          <a:solidFill>
            <a:srgbClr val="B71D6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Oval 11">
            <a:extLst>
              <a:ext uri="{FF2B5EF4-FFF2-40B4-BE49-F238E27FC236}">
                <a16:creationId xmlns:a16="http://schemas.microsoft.com/office/drawing/2014/main" id="{369681EB-1AFF-D6A3-56EF-8148B643E852}"/>
              </a:ext>
            </a:extLst>
          </p:cNvPr>
          <p:cNvSpPr/>
          <p:nvPr userDrawn="1"/>
        </p:nvSpPr>
        <p:spPr>
          <a:xfrm>
            <a:off x="768281" y="5004899"/>
            <a:ext cx="381000" cy="381001"/>
          </a:xfrm>
          <a:prstGeom prst="ellipse">
            <a:avLst/>
          </a:prstGeom>
          <a:solidFill>
            <a:srgbClr val="9A4CB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áfico 38">
            <a:extLst>
              <a:ext uri="{FF2B5EF4-FFF2-40B4-BE49-F238E27FC236}">
                <a16:creationId xmlns:a16="http://schemas.microsoft.com/office/drawing/2014/main" id="{6F7E9808-BC71-8897-2689-4F8C6B7143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205" y="1805706"/>
            <a:ext cx="394132" cy="334742"/>
          </a:xfrm>
          <a:prstGeom prst="rect">
            <a:avLst/>
          </a:prstGeom>
        </p:spPr>
      </p:pic>
      <p:pic>
        <p:nvPicPr>
          <p:cNvPr id="8" name="Gráfico 39">
            <a:extLst>
              <a:ext uri="{FF2B5EF4-FFF2-40B4-BE49-F238E27FC236}">
                <a16:creationId xmlns:a16="http://schemas.microsoft.com/office/drawing/2014/main" id="{92B736EF-C351-EAB3-C335-07C59E4C64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205" y="2636912"/>
            <a:ext cx="394132" cy="334742"/>
          </a:xfrm>
          <a:prstGeom prst="rect">
            <a:avLst/>
          </a:prstGeom>
        </p:spPr>
      </p:pic>
      <p:pic>
        <p:nvPicPr>
          <p:cNvPr id="9" name="Gráfico 40">
            <a:extLst>
              <a:ext uri="{FF2B5EF4-FFF2-40B4-BE49-F238E27FC236}">
                <a16:creationId xmlns:a16="http://schemas.microsoft.com/office/drawing/2014/main" id="{792F6E33-B776-823C-4A5E-343F4372D9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205" y="3473008"/>
            <a:ext cx="394132" cy="334742"/>
          </a:xfrm>
          <a:prstGeom prst="rect">
            <a:avLst/>
          </a:prstGeom>
        </p:spPr>
      </p:pic>
      <p:pic>
        <p:nvPicPr>
          <p:cNvPr id="10" name="Gráfico 41">
            <a:extLst>
              <a:ext uri="{FF2B5EF4-FFF2-40B4-BE49-F238E27FC236}">
                <a16:creationId xmlns:a16="http://schemas.microsoft.com/office/drawing/2014/main" id="{6D4E6519-4383-7A15-93A0-4A418AFF6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205" y="4221088"/>
            <a:ext cx="394132" cy="334742"/>
          </a:xfrm>
          <a:prstGeom prst="rect">
            <a:avLst/>
          </a:prstGeom>
        </p:spPr>
      </p:pic>
      <p:pic>
        <p:nvPicPr>
          <p:cNvPr id="11" name="Gráfico 42">
            <a:extLst>
              <a:ext uri="{FF2B5EF4-FFF2-40B4-BE49-F238E27FC236}">
                <a16:creationId xmlns:a16="http://schemas.microsoft.com/office/drawing/2014/main" id="{7E008333-9771-4080-A0CD-2080E6B30C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205" y="5031394"/>
            <a:ext cx="394132" cy="334742"/>
          </a:xfrm>
          <a:prstGeom prst="rect">
            <a:avLst/>
          </a:prstGeom>
        </p:spPr>
      </p:pic>
      <p:pic>
        <p:nvPicPr>
          <p:cNvPr id="13" name="Picture 7" descr="Picture 7">
            <a:extLst>
              <a:ext uri="{FF2B5EF4-FFF2-40B4-BE49-F238E27FC236}">
                <a16:creationId xmlns:a16="http://schemas.microsoft.com/office/drawing/2014/main" id="{7EC5B2CD-872D-C3B8-A448-49385DE4C7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Número de diapositiva">
            <a:extLst>
              <a:ext uri="{FF2B5EF4-FFF2-40B4-BE49-F238E27FC236}">
                <a16:creationId xmlns:a16="http://schemas.microsoft.com/office/drawing/2014/main" id="{B7343B66-4A78-D2B5-4F05-F5C369B7ECB1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>
                <a:solidFill>
                  <a:schemeClr val="tx1"/>
                </a:solidFill>
              </a:rPr>
              <a:pPr/>
              <a:t>‹#›</a:t>
            </a:fld>
            <a:endParaRPr lang="en-US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8247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Right_PhotoAr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CBDD86-7EAD-5DA0-ADCC-A3DC061C6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407" y="0"/>
            <a:ext cx="6767593" cy="6864756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BF42ED4-4A88-39A0-1625-4A91983C9979}"/>
              </a:ext>
            </a:extLst>
          </p:cNvPr>
          <p:cNvSpPr/>
          <p:nvPr userDrawn="1"/>
        </p:nvSpPr>
        <p:spPr>
          <a:xfrm>
            <a:off x="5782182" y="0"/>
            <a:ext cx="6409818" cy="6858000"/>
          </a:xfrm>
          <a:prstGeom prst="rect">
            <a:avLst/>
          </a:prstGeom>
          <a:solidFill>
            <a:schemeClr val="tx1">
              <a:alpha val="40392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CFB150F-D212-CF69-4600-75EBBF91D9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6413" y="-6757"/>
            <a:ext cx="5359043" cy="6864757"/>
          </a:xfrm>
          <a:prstGeom prst="rect">
            <a:avLst/>
          </a:prstGeom>
        </p:spPr>
      </p:pic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652542C5-B413-0AC7-BF0A-A5FC41623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s-AR" smtClean="0"/>
              <a:pPr/>
              <a:t>‹#›</a:t>
            </a:fld>
            <a:endParaRPr lang="es-A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1F7CBB-0977-6078-8EF7-2B14CB13166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Número de diapositiva">
            <a:extLst>
              <a:ext uri="{FF2B5EF4-FFF2-40B4-BE49-F238E27FC236}">
                <a16:creationId xmlns:a16="http://schemas.microsoft.com/office/drawing/2014/main" id="{10F02857-8337-5634-93C3-899431EB6F65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>
                <a:solidFill>
                  <a:schemeClr val="bg1"/>
                </a:solidFill>
              </a:rPr>
              <a:pPr/>
              <a:t>‹#›</a:t>
            </a:fld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9AB7161-2C67-2FB8-91D7-F4119D2C6C1C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09354" y="1429565"/>
            <a:ext cx="4527858" cy="376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C84235-40C7-C190-1C9B-FC1742DDFF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0769" y="717551"/>
            <a:ext cx="4526444" cy="70525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19954218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_Right_PhotoAr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>
            <a:extLst>
              <a:ext uri="{FF2B5EF4-FFF2-40B4-BE49-F238E27FC236}">
                <a16:creationId xmlns:a16="http://schemas.microsoft.com/office/drawing/2014/main" id="{23DCC588-CECC-82A1-3284-F9A04EDFA0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994"/>
            <a:ext cx="6096000" cy="686352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987EEEE8-6E3D-EB77-804E-3846AAD8D3E4}"/>
              </a:ext>
            </a:extLst>
          </p:cNvPr>
          <p:cNvSpPr/>
          <p:nvPr userDrawn="1"/>
        </p:nvSpPr>
        <p:spPr>
          <a:xfrm>
            <a:off x="4411262" y="0"/>
            <a:ext cx="6409818" cy="6870279"/>
          </a:xfrm>
          <a:prstGeom prst="rect">
            <a:avLst/>
          </a:prstGeom>
          <a:solidFill>
            <a:srgbClr val="808080">
              <a:alpha val="15064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CFB150F-D212-CF69-4600-75EBBF91D9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8563" y="0"/>
            <a:ext cx="5359043" cy="68647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31F3E2-8FB3-B9F6-C704-1B866B7B11A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0" y="6407950"/>
            <a:ext cx="634999" cy="31749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Número de diapositiva">
            <a:extLst>
              <a:ext uri="{FF2B5EF4-FFF2-40B4-BE49-F238E27FC236}">
                <a16:creationId xmlns:a16="http://schemas.microsoft.com/office/drawing/2014/main" id="{64C9A45F-DFD8-4FF3-F58E-9D2E5DBA4AED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9279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s-AR" smtClean="0">
                <a:solidFill>
                  <a:schemeClr val="tx1"/>
                </a:solidFill>
                <a:latin typeface="Tenorite" pitchFamily="2" charset="0"/>
              </a:rPr>
              <a:pPr/>
              <a:t>‹#›</a:t>
            </a:fld>
            <a:endParaRPr lang="es-AR">
              <a:solidFill>
                <a:schemeClr val="tx1"/>
              </a:solidFill>
              <a:latin typeface="Tenorite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7E3E37-EE3D-6BE5-6A88-6EDECCC18BA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6BFA62C7-DBD9-92A2-6A59-ED23FBBDFDB1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C17B759-D7CE-F10A-2DF8-73B0004F5C2D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09354" y="1429565"/>
            <a:ext cx="4527858" cy="376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F1A480B-875E-ECCB-F6A8-2D5664C833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0769" y="717551"/>
            <a:ext cx="4526444" cy="70525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39073564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_Right_PhotoAr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úmero de diapositiva">
            <a:extLst>
              <a:ext uri="{FF2B5EF4-FFF2-40B4-BE49-F238E27FC236}">
                <a16:creationId xmlns:a16="http://schemas.microsoft.com/office/drawing/2014/main" id="{64C9A45F-DFD8-4FF3-F58E-9D2E5DBA4AED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9279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s-AR" smtClean="0">
                <a:solidFill>
                  <a:schemeClr val="tx1"/>
                </a:solidFill>
                <a:latin typeface="Tenorite" pitchFamily="2" charset="0"/>
              </a:rPr>
              <a:pPr/>
              <a:t>‹#›</a:t>
            </a:fld>
            <a:endParaRPr lang="es-AR">
              <a:solidFill>
                <a:schemeClr val="tx1"/>
              </a:solidFill>
              <a:latin typeface="Tenorite" pitchFamily="2" charset="0"/>
            </a:endParaRPr>
          </a:p>
        </p:txBody>
      </p:sp>
      <p:sp>
        <p:nvSpPr>
          <p:cNvPr id="4" name="Número de diapositiva">
            <a:extLst>
              <a:ext uri="{FF2B5EF4-FFF2-40B4-BE49-F238E27FC236}">
                <a16:creationId xmlns:a16="http://schemas.microsoft.com/office/drawing/2014/main" id="{08BA62B5-F22A-1775-36DB-79640FB0A65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s-AR" smtClean="0"/>
              <a:pPr/>
              <a:t>‹#›</a:t>
            </a:fld>
            <a:endParaRPr lang="es-A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18E788F-6F5B-91C4-7B87-6D8A289FF8EF}"/>
              </a:ext>
            </a:extLst>
          </p:cNvPr>
          <p:cNvSpPr/>
          <p:nvPr userDrawn="1"/>
        </p:nvSpPr>
        <p:spPr>
          <a:xfrm>
            <a:off x="5782182" y="0"/>
            <a:ext cx="6409818" cy="6870279"/>
          </a:xfrm>
          <a:prstGeom prst="rect">
            <a:avLst/>
          </a:prstGeom>
          <a:solidFill>
            <a:srgbClr val="808080">
              <a:alpha val="15064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Picture 5" descr="Three people wearing glasses smiling and looking at two tablets">
            <a:extLst>
              <a:ext uri="{FF2B5EF4-FFF2-40B4-BE49-F238E27FC236}">
                <a16:creationId xmlns:a16="http://schemas.microsoft.com/office/drawing/2014/main" id="{91040E9E-398C-F7CF-68F6-A6C93BE23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08"/>
          <a:stretch/>
        </p:blipFill>
        <p:spPr>
          <a:xfrm>
            <a:off x="4902200" y="-5523"/>
            <a:ext cx="7289800" cy="685230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4EEAACA-802B-66F6-C378-8B1395DFD2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8563" y="0"/>
            <a:ext cx="5359043" cy="6864756"/>
          </a:xfrm>
          <a:prstGeom prst="rect">
            <a:avLst/>
          </a:prstGeom>
        </p:spPr>
      </p:pic>
      <p:sp>
        <p:nvSpPr>
          <p:cNvPr id="7" name="Número de diapositiva">
            <a:extLst>
              <a:ext uri="{FF2B5EF4-FFF2-40B4-BE49-F238E27FC236}">
                <a16:creationId xmlns:a16="http://schemas.microsoft.com/office/drawing/2014/main" id="{64A8A102-9653-FD15-B957-E3436D7677D6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31F3E2-8FB3-B9F6-C704-1B866B7B11A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0" y="6407950"/>
            <a:ext cx="634999" cy="317499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7E3E37-EE3D-6BE5-6A88-6EDECCC18BA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082D372-45B6-A60E-58C1-9AA78349AB9F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09354" y="1429565"/>
            <a:ext cx="4527858" cy="376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23B0AFE-098B-918B-C5E5-DD2BFB5EC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0769" y="717551"/>
            <a:ext cx="4526444" cy="70525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30787032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_Left_PhotoAr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D7BFBF5-1DA4-6CAB-EA64-0F9860D00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294611" cy="6858000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987EEEE8-6E3D-EB77-804E-3846AAD8D3E4}"/>
              </a:ext>
            </a:extLst>
          </p:cNvPr>
          <p:cNvSpPr/>
          <p:nvPr userDrawn="1"/>
        </p:nvSpPr>
        <p:spPr>
          <a:xfrm>
            <a:off x="0" y="0"/>
            <a:ext cx="3433156" cy="6870279"/>
          </a:xfrm>
          <a:prstGeom prst="rect">
            <a:avLst/>
          </a:prstGeom>
          <a:solidFill>
            <a:srgbClr val="808080">
              <a:alpha val="15064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CFB150F-D212-CF69-4600-75EBBF91D9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2453791" y="0"/>
            <a:ext cx="5359043" cy="6864756"/>
          </a:xfrm>
          <a:prstGeom prst="rect">
            <a:avLst/>
          </a:prstGeom>
        </p:spPr>
      </p:pic>
      <p:pic>
        <p:nvPicPr>
          <p:cNvPr id="8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874F28F-2FDF-5C19-3576-D300C54A791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8312" y="6495984"/>
            <a:ext cx="464658" cy="170204"/>
          </a:xfrm>
          <a:prstGeom prst="rect">
            <a:avLst/>
          </a:prstGeom>
        </p:spPr>
      </p:pic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id="{E8FDEF2B-2BF1-6861-B90F-DE7D8BD41D9B}"/>
              </a:ext>
            </a:extLst>
          </p:cNvPr>
          <p:cNvSpPr txBox="1">
            <a:spLocks/>
          </p:cNvSpPr>
          <p:nvPr userDrawn="1"/>
        </p:nvSpPr>
        <p:spPr>
          <a:xfrm>
            <a:off x="11362853" y="6538268"/>
            <a:ext cx="364201" cy="102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1300" b="0" i="0">
                <a:solidFill>
                  <a:schemeClr val="bg1"/>
                </a:solidFill>
                <a:latin typeface="Akkurat"/>
                <a:cs typeface="Akkurat"/>
              </a:defRPr>
            </a:lvl1pPr>
          </a:lstStyle>
          <a:p>
            <a:pPr marL="23103">
              <a:spcBef>
                <a:spcPts val="55"/>
              </a:spcBef>
            </a:pPr>
            <a:fld id="{81D60167-4931-47E6-BA6A-407CBD079E47}" type="slidenum">
              <a:rPr lang="en-GB" sz="667" b="0" i="0" spc="-15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marL="23103">
                <a:spcBef>
                  <a:spcPts val="55"/>
                </a:spcBef>
              </a:pPr>
              <a:t>‹#›</a:t>
            </a:fld>
            <a:endParaRPr lang="en-GB" sz="667" b="0" i="0" spc="-15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22D3C7-03B3-8B00-4B1C-B040A041E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368" y="717551"/>
            <a:ext cx="7424685" cy="6032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pic>
        <p:nvPicPr>
          <p:cNvPr id="6" name="Picture 7" descr="Picture 7">
            <a:extLst>
              <a:ext uri="{FF2B5EF4-FFF2-40B4-BE49-F238E27FC236}">
                <a16:creationId xmlns:a16="http://schemas.microsoft.com/office/drawing/2014/main" id="{8B4DD0EA-BCED-F200-F4DB-1AF6300B1D8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Número de diapositiva">
            <a:extLst>
              <a:ext uri="{FF2B5EF4-FFF2-40B4-BE49-F238E27FC236}">
                <a16:creationId xmlns:a16="http://schemas.microsoft.com/office/drawing/2014/main" id="{1F87B209-F6B8-7475-48D2-76E584986E7D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>
                <a:solidFill>
                  <a:schemeClr val="tx1"/>
                </a:solidFill>
              </a:rPr>
              <a:pPr/>
              <a:t>‹#›</a:t>
            </a:fld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7475304-58B9-7EE6-FAA7-4F9F9220A63D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4302367" y="1429565"/>
            <a:ext cx="7424685" cy="376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</p:spTree>
    <p:extLst>
      <p:ext uri="{BB962C8B-B14F-4D97-AF65-F5344CB8AC3E}">
        <p14:creationId xmlns:p14="http://schemas.microsoft.com/office/powerpoint/2010/main" val="10591681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Left_PhotoAr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298D18-4BD0-3FD8-D7BF-B002A81AF9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201295" cy="6858000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987EEEE8-6E3D-EB77-804E-3846AAD8D3E4}"/>
              </a:ext>
            </a:extLst>
          </p:cNvPr>
          <p:cNvSpPr/>
          <p:nvPr userDrawn="1"/>
        </p:nvSpPr>
        <p:spPr>
          <a:xfrm>
            <a:off x="0" y="0"/>
            <a:ext cx="6096000" cy="6870279"/>
          </a:xfrm>
          <a:prstGeom prst="rect">
            <a:avLst/>
          </a:prstGeom>
          <a:solidFill>
            <a:srgbClr val="808080">
              <a:alpha val="15064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CFB150F-D212-CF69-4600-75EBBF91D9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271805" y="0"/>
            <a:ext cx="5359043" cy="6864756"/>
          </a:xfrm>
          <a:prstGeom prst="rect">
            <a:avLst/>
          </a:prstGeom>
        </p:spPr>
      </p:pic>
      <p:pic>
        <p:nvPicPr>
          <p:cNvPr id="8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874F28F-2FDF-5C19-3576-D300C54A791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8312" y="6495984"/>
            <a:ext cx="464658" cy="170204"/>
          </a:xfrm>
          <a:prstGeom prst="rect">
            <a:avLst/>
          </a:prstGeom>
        </p:spPr>
      </p:pic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id="{E8FDEF2B-2BF1-6861-B90F-DE7D8BD41D9B}"/>
              </a:ext>
            </a:extLst>
          </p:cNvPr>
          <p:cNvSpPr txBox="1">
            <a:spLocks/>
          </p:cNvSpPr>
          <p:nvPr userDrawn="1"/>
        </p:nvSpPr>
        <p:spPr>
          <a:xfrm>
            <a:off x="11362853" y="6538268"/>
            <a:ext cx="364201" cy="102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1300" b="0" i="0">
                <a:solidFill>
                  <a:schemeClr val="bg1"/>
                </a:solidFill>
                <a:latin typeface="Akkurat"/>
                <a:cs typeface="Akkurat"/>
              </a:defRPr>
            </a:lvl1pPr>
          </a:lstStyle>
          <a:p>
            <a:pPr marL="23103">
              <a:spcBef>
                <a:spcPts val="55"/>
              </a:spcBef>
            </a:pPr>
            <a:fld id="{81D60167-4931-47E6-BA6A-407CBD079E47}" type="slidenum">
              <a:rPr lang="en-GB" sz="667" b="0" i="0" spc="-15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marL="23103">
                <a:spcBef>
                  <a:spcPts val="55"/>
                </a:spcBef>
              </a:pPr>
              <a:t>‹#›</a:t>
            </a:fld>
            <a:endParaRPr lang="en-GB" sz="667" b="0" i="0" spc="-15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7" descr="Picture 7">
            <a:extLst>
              <a:ext uri="{FF2B5EF4-FFF2-40B4-BE49-F238E27FC236}">
                <a16:creationId xmlns:a16="http://schemas.microsoft.com/office/drawing/2014/main" id="{E913ADF8-893B-FF0D-51FE-51FD6047764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4A103EF3-DA76-E6BD-147B-577966808458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>
                <a:solidFill>
                  <a:schemeClr val="tx1"/>
                </a:solidFill>
              </a:rPr>
              <a:pPr/>
              <a:t>‹#›</a:t>
            </a:fld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4A08F7-1F17-B1AE-C229-183147277B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2978" y="717551"/>
            <a:ext cx="4694075" cy="6032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1CFA59D-5FB2-1B4C-6E2F-A76012527DFF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032977" y="1429565"/>
            <a:ext cx="4694075" cy="376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</p:spTree>
    <p:extLst>
      <p:ext uri="{BB962C8B-B14F-4D97-AF65-F5344CB8AC3E}">
        <p14:creationId xmlns:p14="http://schemas.microsoft.com/office/powerpoint/2010/main" val="1070717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_Surfer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2" descr="Imagen 2">
            <a:extLst>
              <a:ext uri="{FF2B5EF4-FFF2-40B4-BE49-F238E27FC236}">
                <a16:creationId xmlns:a16="http://schemas.microsoft.com/office/drawing/2014/main" id="{44802AE9-FFCA-57B0-5138-2C33EA3C4C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2"/>
            <a:ext cx="12193589" cy="6858002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Rectángulo 7">
            <a:extLst>
              <a:ext uri="{FF2B5EF4-FFF2-40B4-BE49-F238E27FC236}">
                <a16:creationId xmlns:a16="http://schemas.microsoft.com/office/drawing/2014/main" id="{392F044B-9998-D92F-37E3-643E8C51B269}"/>
              </a:ext>
            </a:extLst>
          </p:cNvPr>
          <p:cNvSpPr/>
          <p:nvPr userDrawn="1"/>
        </p:nvSpPr>
        <p:spPr>
          <a:xfrm>
            <a:off x="-1" y="0"/>
            <a:ext cx="12193590" cy="6858000"/>
          </a:xfrm>
          <a:prstGeom prst="rect">
            <a:avLst/>
          </a:prstGeom>
          <a:gradFill>
            <a:gsLst>
              <a:gs pos="0">
                <a:srgbClr val="000000">
                  <a:alpha val="21000"/>
                </a:srgbClr>
              </a:gs>
              <a:gs pos="100000">
                <a:srgbClr val="000000">
                  <a:alpha val="40146"/>
                </a:srgbClr>
              </a:gs>
            </a:gsLst>
            <a:lin ang="10800000"/>
          </a:gradFill>
          <a:ln w="12700">
            <a:noFill/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FA42D9-0B88-3206-FB25-549542625696}"/>
              </a:ext>
            </a:extLst>
          </p:cNvPr>
          <p:cNvCxnSpPr>
            <a:cxnSpLocks/>
          </p:cNvCxnSpPr>
          <p:nvPr userDrawn="1"/>
        </p:nvCxnSpPr>
        <p:spPr>
          <a:xfrm>
            <a:off x="1011491" y="-7916"/>
            <a:ext cx="0" cy="23940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95866-0002-788A-8283-675213289BF9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 rot="16200000">
            <a:off x="-287193" y="1287878"/>
            <a:ext cx="2085771" cy="332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B4991B-C56E-E2E3-E821-70BCD55448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606551"/>
            <a:ext cx="3621232" cy="8318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A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EB7C8E-0065-8003-2D7E-C81FF29AA0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539" y="6212624"/>
            <a:ext cx="960550" cy="48027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66344D3-ABDA-6AF8-4AA4-9CB9A4C25FA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52585" y="1606551"/>
            <a:ext cx="8251903" cy="4094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00" b="0" spc="-3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pPr lvl="0"/>
            <a:r>
              <a:rPr lang="en-AR"/>
              <a:t>##.</a:t>
            </a:r>
          </a:p>
        </p:txBody>
      </p:sp>
    </p:spTree>
    <p:extLst>
      <p:ext uri="{BB962C8B-B14F-4D97-AF65-F5344CB8AC3E}">
        <p14:creationId xmlns:p14="http://schemas.microsoft.com/office/powerpoint/2010/main" val="3038847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F813BF3-C95E-0CAD-F960-8CCE6E64A1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0768" y="717551"/>
            <a:ext cx="5504051" cy="6061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BDF5880-25BB-4375-DFC3-E6B2A30F7CF6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530378" y="3869715"/>
            <a:ext cx="1661761" cy="54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59A8219-33C7-DAE3-AD48-C8C673551BE0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2461701" y="4063679"/>
            <a:ext cx="1661761" cy="54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D809F5C-6949-D2FA-313F-003B8973130E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8414074" y="4063679"/>
            <a:ext cx="1661761" cy="54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D2A816A-8409-5D12-9F9E-6659BA5CFB07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10399854" y="3869715"/>
            <a:ext cx="1661761" cy="54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7161607-4358-7713-349C-FC8FBF8EDDBB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4423190" y="4149080"/>
            <a:ext cx="1661761" cy="54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65505D3-E253-B07E-6C7C-12EDA3DACCF7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6397850" y="4149080"/>
            <a:ext cx="1661761" cy="54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FB27FE0-64AD-29EE-1E20-B34370D63613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4535018" y="2996952"/>
            <a:ext cx="1129997" cy="19470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4162809-7666-60AF-83B6-351B706E9954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2519249" y="2852936"/>
            <a:ext cx="1129997" cy="19470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955F9-E36B-7317-8100-1A46CAE26177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527735" y="2636912"/>
            <a:ext cx="1129997" cy="19470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7310383-EC19-EF0F-1DB2-9DC03FE15373}"/>
              </a:ext>
            </a:extLst>
          </p:cNvPr>
          <p:cNvSpPr>
            <a:spLocks noGrp="1"/>
          </p:cNvSpPr>
          <p:nvPr>
            <p:ph type="body" idx="64" hasCustomPrompt="1"/>
          </p:nvPr>
        </p:nvSpPr>
        <p:spPr>
          <a:xfrm>
            <a:off x="6528048" y="2996952"/>
            <a:ext cx="1129997" cy="19470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825A24A-B1B5-564C-D482-EB161CE4B5AA}"/>
              </a:ext>
            </a:extLst>
          </p:cNvPr>
          <p:cNvSpPr>
            <a:spLocks noGrp="1"/>
          </p:cNvSpPr>
          <p:nvPr>
            <p:ph type="body" idx="65" hasCustomPrompt="1"/>
          </p:nvPr>
        </p:nvSpPr>
        <p:spPr>
          <a:xfrm>
            <a:off x="8527445" y="2852936"/>
            <a:ext cx="1129997" cy="19470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E8109D6-3695-A157-223A-B85617BAA5F3}"/>
              </a:ext>
            </a:extLst>
          </p:cNvPr>
          <p:cNvSpPr>
            <a:spLocks noGrp="1"/>
          </p:cNvSpPr>
          <p:nvPr>
            <p:ph type="body" idx="66" hasCustomPrompt="1"/>
          </p:nvPr>
        </p:nvSpPr>
        <p:spPr>
          <a:xfrm>
            <a:off x="10536847" y="2668444"/>
            <a:ext cx="1129997" cy="19470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17" name="Picture 7" descr="Picture 7">
            <a:extLst>
              <a:ext uri="{FF2B5EF4-FFF2-40B4-BE49-F238E27FC236}">
                <a16:creationId xmlns:a16="http://schemas.microsoft.com/office/drawing/2014/main" id="{557F4C26-6AA5-3675-6918-340873B3F7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Número de diapositiva">
            <a:extLst>
              <a:ext uri="{FF2B5EF4-FFF2-40B4-BE49-F238E27FC236}">
                <a16:creationId xmlns:a16="http://schemas.microsoft.com/office/drawing/2014/main" id="{18671F4B-E27E-CBDD-C944-E424B1028E78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7746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noProof="0" smtClean="0">
                <a:solidFill>
                  <a:schemeClr val="tx1"/>
                </a:solidFill>
              </a:rPr>
              <a:pPr/>
              <a:t>‹#›</a:t>
            </a:fld>
            <a:endParaRPr lang="en-US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2799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_LeftArc_Wipro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886665F-2676-64F5-B52A-8EEA7D783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146" y="0"/>
            <a:ext cx="6878649" cy="685774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12D5597-BF84-B53F-EEFC-FA108EE74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2" y="882963"/>
            <a:ext cx="3938822" cy="225391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60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a title</a:t>
            </a:r>
            <a:endParaRPr lang="en-AR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6E7BDA4-E969-D1D1-3575-0F4609FA816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603668" y="715315"/>
            <a:ext cx="2546928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35DBA95-A2D7-42DC-DA28-D1AA58955B1E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8603668" y="1184543"/>
            <a:ext cx="254692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C6E70ED-8650-E0F4-D53C-790A5C3077B2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603668" y="2682660"/>
            <a:ext cx="2546928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DFED9FA-5212-DA46-7E74-1BA581BD5BF3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8603668" y="3151888"/>
            <a:ext cx="254692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DCED961-255A-6F28-9B91-803B246F85FF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603668" y="4705423"/>
            <a:ext cx="2546928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71BA5B0-4139-6465-9AA7-7644C0EDE8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603668" y="5174651"/>
            <a:ext cx="254692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pic>
        <p:nvPicPr>
          <p:cNvPr id="23" name="Picture 7" descr="Picture 7">
            <a:extLst>
              <a:ext uri="{FF2B5EF4-FFF2-40B4-BE49-F238E27FC236}">
                <a16:creationId xmlns:a16="http://schemas.microsoft.com/office/drawing/2014/main" id="{3F586E55-5192-F98B-6EF3-242C592CFC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732B21C7-28C6-4292-AEED-C51C0E1409F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813214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_LeftArc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886665F-2676-64F5-B52A-8EEA7D783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146" y="0"/>
            <a:ext cx="6878649" cy="685774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12D5597-BF84-B53F-EEFC-FA108EE74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2" y="882963"/>
            <a:ext cx="3938822" cy="225391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60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a title</a:t>
            </a:r>
            <a:endParaRPr lang="en-AR"/>
          </a:p>
        </p:txBody>
      </p:sp>
      <p:pic>
        <p:nvPicPr>
          <p:cNvPr id="23" name="Picture 7" descr="Picture 7">
            <a:extLst>
              <a:ext uri="{FF2B5EF4-FFF2-40B4-BE49-F238E27FC236}">
                <a16:creationId xmlns:a16="http://schemas.microsoft.com/office/drawing/2014/main" id="{3F586E55-5192-F98B-6EF3-242C592CFC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57BF289E-ED0A-7556-B012-E0E08874AB6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D6B284A-A3C4-0037-D88B-BBC0B4D0A6E3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603668" y="715315"/>
            <a:ext cx="2546928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BC0039B-0DD2-81F2-0DD1-51FCA32AE055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8603668" y="1184543"/>
            <a:ext cx="254692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9A0E0B9-4CDF-2A87-8114-8DD03146A5A7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603668" y="2682660"/>
            <a:ext cx="2546928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E2D5B10-0C1B-DFF4-C01B-0D4FC8BA8ABC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8603668" y="3151888"/>
            <a:ext cx="254692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C53D5C7-A0CA-F2CD-596A-5E407CD705B7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603668" y="4705423"/>
            <a:ext cx="2546928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5F710BF-D8C3-300E-0524-9CE58710E4C0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603668" y="5174651"/>
            <a:ext cx="254692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</p:spTree>
    <p:extLst>
      <p:ext uri="{BB962C8B-B14F-4D97-AF65-F5344CB8AC3E}">
        <p14:creationId xmlns:p14="http://schemas.microsoft.com/office/powerpoint/2010/main" val="34312995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_LeftArc_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886665F-2676-64F5-B52A-8EEA7D783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146" y="0"/>
            <a:ext cx="6878649" cy="685774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12D5597-BF84-B53F-EEFC-FA108EE74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2" y="882963"/>
            <a:ext cx="3938822" cy="225391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60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a title</a:t>
            </a:r>
            <a:endParaRPr lang="en-AR"/>
          </a:p>
        </p:txBody>
      </p:sp>
      <p:pic>
        <p:nvPicPr>
          <p:cNvPr id="23" name="Picture 7" descr="Picture 7">
            <a:extLst>
              <a:ext uri="{FF2B5EF4-FFF2-40B4-BE49-F238E27FC236}">
                <a16:creationId xmlns:a16="http://schemas.microsoft.com/office/drawing/2014/main" id="{3F586E55-5192-F98B-6EF3-242C592CFC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57BF289E-ED0A-7556-B012-E0E08874AB6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3843D04-4712-C6DE-D686-27A3CE7729D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603668" y="715315"/>
            <a:ext cx="2546928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9D79FD6-E3C2-80C2-3BEC-6107D3FC4C01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8603668" y="1184543"/>
            <a:ext cx="254692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7CA15D3-4A1F-CEAB-0D0B-4C80C632392E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603668" y="2682660"/>
            <a:ext cx="2546928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E042FFA-40CF-C795-4F37-CDBF31A67D0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8603668" y="3151888"/>
            <a:ext cx="254692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5F9AB55-E2A1-33B2-0D50-F1E40205C97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603668" y="4705423"/>
            <a:ext cx="2546928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99C6AA5-CA79-71E2-B6E7-149286CD560D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603668" y="5174651"/>
            <a:ext cx="2546928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</p:spTree>
    <p:extLst>
      <p:ext uri="{BB962C8B-B14F-4D97-AF65-F5344CB8AC3E}">
        <p14:creationId xmlns:p14="http://schemas.microsoft.com/office/powerpoint/2010/main" val="31211418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RightArc_Wipro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41F36B23-6D5D-D5A9-2DC8-9DF86ABB3A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5313351" y="0"/>
            <a:ext cx="6878649" cy="6857744"/>
          </a:xfrm>
          <a:prstGeom prst="rect">
            <a:avLst/>
          </a:prstGeom>
        </p:spPr>
      </p:pic>
      <p:sp>
        <p:nvSpPr>
          <p:cNvPr id="2" name="Número de diapositiva">
            <a:extLst>
              <a:ext uri="{FF2B5EF4-FFF2-40B4-BE49-F238E27FC236}">
                <a16:creationId xmlns:a16="http://schemas.microsoft.com/office/drawing/2014/main" id="{88045FC2-ACF0-2AD7-F009-684BCEAF530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9B4313-4C79-1464-B390-185B7F2D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42" y="882963"/>
            <a:ext cx="3938822" cy="2253919"/>
          </a:xfrm>
          <a:prstGeom prst="rect">
            <a:avLst/>
          </a:prstGeom>
        </p:spPr>
        <p:txBody>
          <a:bodyPr/>
          <a:lstStyle>
            <a:lvl1pPr>
              <a:defRPr b="1">
                <a:latin typeface="Tenorite" pitchFamily="2" charset="0"/>
              </a:defRPr>
            </a:lvl1pPr>
          </a:lstStyle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BB0815-6BA6-050F-CBC6-1A9C22F6AC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71321D0-DB84-8920-5143-81818370CB2F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7156174" y="715315"/>
            <a:ext cx="3994422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8A1FEE3-1576-50EC-2C75-6699019476BF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7156174" y="1184543"/>
            <a:ext cx="39944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A2530CB-4339-E412-6EA9-592DD28E8F10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156174" y="2682660"/>
            <a:ext cx="3994422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F495C8A-7C27-4FF8-75C0-5A4FDEB3229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7156174" y="3151888"/>
            <a:ext cx="39944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5C4F49E-5BBF-B8BE-2F4B-7BE51ED738A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7156174" y="4705423"/>
            <a:ext cx="3994422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DFA2CC1-F12C-D83C-B7B3-401C50D91671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7156174" y="5174651"/>
            <a:ext cx="39944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35028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RightArc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41F36B23-6D5D-D5A9-2DC8-9DF86ABB3A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5313351" y="0"/>
            <a:ext cx="6878649" cy="6857744"/>
          </a:xfrm>
          <a:prstGeom prst="rect">
            <a:avLst/>
          </a:prstGeom>
        </p:spPr>
      </p:pic>
      <p:sp>
        <p:nvSpPr>
          <p:cNvPr id="2" name="Número de diapositiva">
            <a:extLst>
              <a:ext uri="{FF2B5EF4-FFF2-40B4-BE49-F238E27FC236}">
                <a16:creationId xmlns:a16="http://schemas.microsoft.com/office/drawing/2014/main" id="{88045FC2-ACF0-2AD7-F009-684BCEAF530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9B4313-4C79-1464-B390-185B7F2D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42" y="882963"/>
            <a:ext cx="3938822" cy="2253919"/>
          </a:xfrm>
          <a:prstGeom prst="rect">
            <a:avLst/>
          </a:prstGeom>
        </p:spPr>
        <p:txBody>
          <a:bodyPr/>
          <a:lstStyle>
            <a:lvl1pPr>
              <a:defRPr b="1">
                <a:latin typeface="Tenorite" pitchFamily="2" charset="0"/>
              </a:defRPr>
            </a:lvl1pPr>
          </a:lstStyle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BB0815-6BA6-050F-CBC6-1A9C22F6AC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035C01-2CF2-F524-B90B-0460512BD33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7156174" y="715315"/>
            <a:ext cx="3994422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E3690FF-087C-F019-8CD3-C890CBDA0152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7156174" y="1184543"/>
            <a:ext cx="39944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CEB19F0-5B60-57FD-56CF-6086ADC451A9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156174" y="2682660"/>
            <a:ext cx="3994422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60CF208-F8B6-4378-5921-3D58D85DB1E9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7156174" y="3151888"/>
            <a:ext cx="39944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F4E9107-79C5-5882-6FA7-DCA2F9DCAF8E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7156174" y="4705423"/>
            <a:ext cx="3994422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C39638BE-A5CA-11C8-EF38-08F124E65664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7156174" y="5174651"/>
            <a:ext cx="39944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</p:spTree>
    <p:extLst>
      <p:ext uri="{BB962C8B-B14F-4D97-AF65-F5344CB8AC3E}">
        <p14:creationId xmlns:p14="http://schemas.microsoft.com/office/powerpoint/2010/main" val="2830957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RightArc_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41F36B23-6D5D-D5A9-2DC8-9DF86ABB3A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5313351" y="0"/>
            <a:ext cx="6878649" cy="6857744"/>
          </a:xfrm>
          <a:prstGeom prst="rect">
            <a:avLst/>
          </a:prstGeom>
        </p:spPr>
      </p:pic>
      <p:sp>
        <p:nvSpPr>
          <p:cNvPr id="2" name="Número de diapositiva">
            <a:extLst>
              <a:ext uri="{FF2B5EF4-FFF2-40B4-BE49-F238E27FC236}">
                <a16:creationId xmlns:a16="http://schemas.microsoft.com/office/drawing/2014/main" id="{88045FC2-ACF0-2AD7-F009-684BCEAF530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9B4313-4C79-1464-B390-185B7F2D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42" y="882963"/>
            <a:ext cx="3938822" cy="2253919"/>
          </a:xfrm>
          <a:prstGeom prst="rect">
            <a:avLst/>
          </a:prstGeom>
        </p:spPr>
        <p:txBody>
          <a:bodyPr/>
          <a:lstStyle>
            <a:lvl1pPr>
              <a:defRPr b="1">
                <a:latin typeface="Tenorite" pitchFamily="2" charset="0"/>
              </a:defRPr>
            </a:lvl1pPr>
          </a:lstStyle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78BEB6-4D48-3FE4-2F02-13D4FE9B81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3B5C418-2789-E58D-8FDD-C3DAB1475C95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7156174" y="715315"/>
            <a:ext cx="3994422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F44EEEFB-BFA0-6BB0-17A9-F81711CC4AD2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7156174" y="1184543"/>
            <a:ext cx="39944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63BDDF0-01B2-DA1F-369C-26CD804CF009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156174" y="2682660"/>
            <a:ext cx="3994422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581D7C2-DCE8-879B-0BEB-C586B531A151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7156174" y="3151888"/>
            <a:ext cx="39944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45BAB2D-5F0E-5F63-D806-BD6A5E61B0DF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7156174" y="4705423"/>
            <a:ext cx="3994422" cy="358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433E3FC-39D4-B40F-7DC2-ACAE830EF467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7156174" y="5174651"/>
            <a:ext cx="39944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</p:spTree>
    <p:extLst>
      <p:ext uri="{BB962C8B-B14F-4D97-AF65-F5344CB8AC3E}">
        <p14:creationId xmlns:p14="http://schemas.microsoft.com/office/powerpoint/2010/main" val="42196318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_Left_Arc_Wipro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6CB52483-D072-FA1F-87FE-0132CCE16D54}"/>
              </a:ext>
            </a:extLst>
          </p:cNvPr>
          <p:cNvSpPr/>
          <p:nvPr userDrawn="1"/>
        </p:nvSpPr>
        <p:spPr>
          <a:xfrm>
            <a:off x="0" y="448"/>
            <a:ext cx="5267211" cy="6857109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>
              <a:latin typeface="Tenorite" pitchFamily="2" charset="0"/>
            </a:endParaRPr>
          </a:p>
        </p:txBody>
      </p:sp>
      <p:pic>
        <p:nvPicPr>
          <p:cNvPr id="7" name="Imagen 4" descr="Imagen 4">
            <a:extLst>
              <a:ext uri="{FF2B5EF4-FFF2-40B4-BE49-F238E27FC236}">
                <a16:creationId xmlns:a16="http://schemas.microsoft.com/office/drawing/2014/main" id="{A5602800-6AF2-8CC7-00E7-859EDD5678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037888" y="2100171"/>
            <a:ext cx="6857997" cy="2657662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A3A1A6EC-4A9D-2ACD-8D1F-C4B8527B1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Número de diapositiva">
            <a:extLst>
              <a:ext uri="{FF2B5EF4-FFF2-40B4-BE49-F238E27FC236}">
                <a16:creationId xmlns:a16="http://schemas.microsoft.com/office/drawing/2014/main" id="{04C9D428-194E-3B3F-7C5D-5E41A9F2795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74914CC-9103-C811-FCE8-666C09BE85D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59270" y="617882"/>
            <a:ext cx="2500454" cy="1081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5EF214-3D74-A02E-2DA4-7EADC40CCAED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41738" y="1841522"/>
            <a:ext cx="2849855" cy="3078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79055F0-2845-3462-555E-86AD69A4DB2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569507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EA09560-A1D7-1E4B-FA24-3B5F888DEF25}"/>
              </a:ext>
            </a:extLst>
          </p:cNvPr>
          <p:cNvSpPr>
            <a:spLocks noGrp="1"/>
          </p:cNvSpPr>
          <p:nvPr>
            <p:ph type="body" idx="69" hasCustomPrompt="1"/>
          </p:nvPr>
        </p:nvSpPr>
        <p:spPr>
          <a:xfrm>
            <a:off x="5570305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DB0D3437-17C1-A2D9-061F-F7E84B4F64FD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7787648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4689A51-50C0-3AC0-39DD-A0C9B1549C93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788445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7E5109A6-5C9E-8F2C-05AE-A1BC91A04E76}"/>
              </a:ext>
            </a:extLst>
          </p:cNvPr>
          <p:cNvSpPr>
            <a:spLocks noGrp="1"/>
          </p:cNvSpPr>
          <p:nvPr>
            <p:ph type="body" idx="72" hasCustomPrompt="1"/>
          </p:nvPr>
        </p:nvSpPr>
        <p:spPr>
          <a:xfrm>
            <a:off x="10006547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C723871-729F-D0F7-1AA0-1E7145847118}"/>
              </a:ext>
            </a:extLst>
          </p:cNvPr>
          <p:cNvSpPr>
            <a:spLocks noGrp="1"/>
          </p:cNvSpPr>
          <p:nvPr>
            <p:ph type="body" idx="73" hasCustomPrompt="1"/>
          </p:nvPr>
        </p:nvSpPr>
        <p:spPr>
          <a:xfrm>
            <a:off x="10007344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29BEB235-AB4E-6BD3-9975-27A59C881FF1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5569507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92894939-2EBE-3CC5-9F7A-34CF8828CC33}"/>
              </a:ext>
            </a:extLst>
          </p:cNvPr>
          <p:cNvSpPr>
            <a:spLocks noGrp="1"/>
          </p:cNvSpPr>
          <p:nvPr>
            <p:ph type="body" idx="75" hasCustomPrompt="1"/>
          </p:nvPr>
        </p:nvSpPr>
        <p:spPr>
          <a:xfrm>
            <a:off x="5570305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D1E20EDA-CDCD-2320-5BD5-8DC6411BCB4D}"/>
              </a:ext>
            </a:extLst>
          </p:cNvPr>
          <p:cNvSpPr>
            <a:spLocks noGrp="1"/>
          </p:cNvSpPr>
          <p:nvPr>
            <p:ph type="body" idx="76" hasCustomPrompt="1"/>
          </p:nvPr>
        </p:nvSpPr>
        <p:spPr>
          <a:xfrm>
            <a:off x="7787647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CB64485-7E32-9F10-9239-A777418FCF3B}"/>
              </a:ext>
            </a:extLst>
          </p:cNvPr>
          <p:cNvSpPr>
            <a:spLocks noGrp="1"/>
          </p:cNvSpPr>
          <p:nvPr>
            <p:ph type="body" idx="77" hasCustomPrompt="1"/>
          </p:nvPr>
        </p:nvSpPr>
        <p:spPr>
          <a:xfrm>
            <a:off x="7788445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CBE27B01-3C7D-971D-9D0F-8F1AFB89C931}"/>
              </a:ext>
            </a:extLst>
          </p:cNvPr>
          <p:cNvSpPr>
            <a:spLocks noGrp="1"/>
          </p:cNvSpPr>
          <p:nvPr>
            <p:ph type="body" idx="78" hasCustomPrompt="1"/>
          </p:nvPr>
        </p:nvSpPr>
        <p:spPr>
          <a:xfrm>
            <a:off x="10006546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ACD0E57-90B6-4104-85F4-004873CB04AC}"/>
              </a:ext>
            </a:extLst>
          </p:cNvPr>
          <p:cNvSpPr>
            <a:spLocks noGrp="1"/>
          </p:cNvSpPr>
          <p:nvPr>
            <p:ph type="body" idx="79" hasCustomPrompt="1"/>
          </p:nvPr>
        </p:nvSpPr>
        <p:spPr>
          <a:xfrm>
            <a:off x="10007344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A13599F-5BFC-F918-4BA4-2BEE0ECD98F1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5569507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AC61924E-1DC5-F96C-D178-75B0686E2202}"/>
              </a:ext>
            </a:extLst>
          </p:cNvPr>
          <p:cNvSpPr>
            <a:spLocks noGrp="1"/>
          </p:cNvSpPr>
          <p:nvPr>
            <p:ph type="body" idx="81" hasCustomPrompt="1"/>
          </p:nvPr>
        </p:nvSpPr>
        <p:spPr>
          <a:xfrm>
            <a:off x="5570305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A178BC55-668D-5C86-2005-F051DA42A1FB}"/>
              </a:ext>
            </a:extLst>
          </p:cNvPr>
          <p:cNvSpPr>
            <a:spLocks noGrp="1"/>
          </p:cNvSpPr>
          <p:nvPr>
            <p:ph type="body" idx="82" hasCustomPrompt="1"/>
          </p:nvPr>
        </p:nvSpPr>
        <p:spPr>
          <a:xfrm>
            <a:off x="7787647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F48EDAC9-538A-DA7D-D791-43D9219DEFBB}"/>
              </a:ext>
            </a:extLst>
          </p:cNvPr>
          <p:cNvSpPr>
            <a:spLocks noGrp="1"/>
          </p:cNvSpPr>
          <p:nvPr>
            <p:ph type="body" idx="83" hasCustomPrompt="1"/>
          </p:nvPr>
        </p:nvSpPr>
        <p:spPr>
          <a:xfrm>
            <a:off x="7788445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E127DBF6-98A3-1AC5-8029-49C9894F4C16}"/>
              </a:ext>
            </a:extLst>
          </p:cNvPr>
          <p:cNvSpPr>
            <a:spLocks noGrp="1"/>
          </p:cNvSpPr>
          <p:nvPr>
            <p:ph type="body" idx="84" hasCustomPrompt="1"/>
          </p:nvPr>
        </p:nvSpPr>
        <p:spPr>
          <a:xfrm>
            <a:off x="10006546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C33C191-2C0E-3D65-6434-95FB11BFC8FC}"/>
              </a:ext>
            </a:extLst>
          </p:cNvPr>
          <p:cNvSpPr>
            <a:spLocks noGrp="1"/>
          </p:cNvSpPr>
          <p:nvPr>
            <p:ph type="body" idx="85" hasCustomPrompt="1"/>
          </p:nvPr>
        </p:nvSpPr>
        <p:spPr>
          <a:xfrm>
            <a:off x="10007344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846410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_withtext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3">
            <a:extLst>
              <a:ext uri="{FF2B5EF4-FFF2-40B4-BE49-F238E27FC236}">
                <a16:creationId xmlns:a16="http://schemas.microsoft.com/office/drawing/2014/main" id="{2529E793-AFEB-3378-1195-C18B6D816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5148211" cy="6858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AD2702-CABF-3E3E-5BD4-AEBB60CC85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2" y="572408"/>
            <a:ext cx="3430402" cy="136936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6C64D332-3052-2EA8-E796-D122AA10ED73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74741" y="2538213"/>
            <a:ext cx="3430402" cy="2006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description</a:t>
            </a:r>
          </a:p>
        </p:txBody>
      </p:sp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FF40A6A5-5300-FF06-F3D4-38C1B8F919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96CF405C-46F0-53A0-BCE2-BF7961DACC4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F017FC-9510-B303-63CB-FE5928304F2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569507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838CB1-0779-EF75-8AD5-415215F00A7F}"/>
              </a:ext>
            </a:extLst>
          </p:cNvPr>
          <p:cNvSpPr>
            <a:spLocks noGrp="1"/>
          </p:cNvSpPr>
          <p:nvPr>
            <p:ph type="body" idx="69" hasCustomPrompt="1"/>
          </p:nvPr>
        </p:nvSpPr>
        <p:spPr>
          <a:xfrm>
            <a:off x="5570305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4D8DE2A-9A16-B4EE-5E45-5EE8B21B9CAE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7787648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3AB9511-7DE3-E379-3C73-C07EC7439D97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788445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9928CB3-4E0A-6BF7-8C4B-7DD8C84D6D12}"/>
              </a:ext>
            </a:extLst>
          </p:cNvPr>
          <p:cNvSpPr>
            <a:spLocks noGrp="1"/>
          </p:cNvSpPr>
          <p:nvPr>
            <p:ph type="body" idx="72" hasCustomPrompt="1"/>
          </p:nvPr>
        </p:nvSpPr>
        <p:spPr>
          <a:xfrm>
            <a:off x="10006547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9E569B3-2C45-447B-0CEF-5175378C4815}"/>
              </a:ext>
            </a:extLst>
          </p:cNvPr>
          <p:cNvSpPr>
            <a:spLocks noGrp="1"/>
          </p:cNvSpPr>
          <p:nvPr>
            <p:ph type="body" idx="73" hasCustomPrompt="1"/>
          </p:nvPr>
        </p:nvSpPr>
        <p:spPr>
          <a:xfrm>
            <a:off x="10007344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0740AD66-B1DE-65DB-537B-B4D7C2A6EC1F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5569507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D893897C-3D41-B496-3F5A-1E6EA17C33F8}"/>
              </a:ext>
            </a:extLst>
          </p:cNvPr>
          <p:cNvSpPr>
            <a:spLocks noGrp="1"/>
          </p:cNvSpPr>
          <p:nvPr>
            <p:ph type="body" idx="75" hasCustomPrompt="1"/>
          </p:nvPr>
        </p:nvSpPr>
        <p:spPr>
          <a:xfrm>
            <a:off x="5570305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7DEA7F89-992A-A7A3-692E-DEBE8D7B377B}"/>
              </a:ext>
            </a:extLst>
          </p:cNvPr>
          <p:cNvSpPr>
            <a:spLocks noGrp="1"/>
          </p:cNvSpPr>
          <p:nvPr>
            <p:ph type="body" idx="76" hasCustomPrompt="1"/>
          </p:nvPr>
        </p:nvSpPr>
        <p:spPr>
          <a:xfrm>
            <a:off x="7787647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7F991DCE-3F27-BFDA-8869-7A78B60F491B}"/>
              </a:ext>
            </a:extLst>
          </p:cNvPr>
          <p:cNvSpPr>
            <a:spLocks noGrp="1"/>
          </p:cNvSpPr>
          <p:nvPr>
            <p:ph type="body" idx="77" hasCustomPrompt="1"/>
          </p:nvPr>
        </p:nvSpPr>
        <p:spPr>
          <a:xfrm>
            <a:off x="7788445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628A545-65DA-F39F-9F62-04A2FAEB81A6}"/>
              </a:ext>
            </a:extLst>
          </p:cNvPr>
          <p:cNvSpPr>
            <a:spLocks noGrp="1"/>
          </p:cNvSpPr>
          <p:nvPr>
            <p:ph type="body" idx="78" hasCustomPrompt="1"/>
          </p:nvPr>
        </p:nvSpPr>
        <p:spPr>
          <a:xfrm>
            <a:off x="10006546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1248EA05-7F9F-E655-DCDE-4BA974449FB2}"/>
              </a:ext>
            </a:extLst>
          </p:cNvPr>
          <p:cNvSpPr>
            <a:spLocks noGrp="1"/>
          </p:cNvSpPr>
          <p:nvPr>
            <p:ph type="body" idx="79" hasCustomPrompt="1"/>
          </p:nvPr>
        </p:nvSpPr>
        <p:spPr>
          <a:xfrm>
            <a:off x="10007344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5594E72-4A19-954E-697F-A869B2064FED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5569507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7404769-C80B-297C-3131-AB8DDA7702A1}"/>
              </a:ext>
            </a:extLst>
          </p:cNvPr>
          <p:cNvSpPr>
            <a:spLocks noGrp="1"/>
          </p:cNvSpPr>
          <p:nvPr>
            <p:ph type="body" idx="81" hasCustomPrompt="1"/>
          </p:nvPr>
        </p:nvSpPr>
        <p:spPr>
          <a:xfrm>
            <a:off x="5570305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AFBCE18-7166-B191-40B2-5BE4C3621548}"/>
              </a:ext>
            </a:extLst>
          </p:cNvPr>
          <p:cNvSpPr>
            <a:spLocks noGrp="1"/>
          </p:cNvSpPr>
          <p:nvPr>
            <p:ph type="body" idx="82" hasCustomPrompt="1"/>
          </p:nvPr>
        </p:nvSpPr>
        <p:spPr>
          <a:xfrm>
            <a:off x="7787647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4F9DE130-5823-B8BD-8C24-55515E251EB4}"/>
              </a:ext>
            </a:extLst>
          </p:cNvPr>
          <p:cNvSpPr>
            <a:spLocks noGrp="1"/>
          </p:cNvSpPr>
          <p:nvPr>
            <p:ph type="body" idx="83" hasCustomPrompt="1"/>
          </p:nvPr>
        </p:nvSpPr>
        <p:spPr>
          <a:xfrm>
            <a:off x="7788445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3A11E6F-6F61-34BA-56EC-D02FE9EA1489}"/>
              </a:ext>
            </a:extLst>
          </p:cNvPr>
          <p:cNvSpPr>
            <a:spLocks noGrp="1"/>
          </p:cNvSpPr>
          <p:nvPr>
            <p:ph type="body" idx="84" hasCustomPrompt="1"/>
          </p:nvPr>
        </p:nvSpPr>
        <p:spPr>
          <a:xfrm>
            <a:off x="10006546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6B3ADE76-A2A8-FE24-9F30-2348BB090379}"/>
              </a:ext>
            </a:extLst>
          </p:cNvPr>
          <p:cNvSpPr>
            <a:spLocks noGrp="1"/>
          </p:cNvSpPr>
          <p:nvPr>
            <p:ph type="body" idx="85" hasCustomPrompt="1"/>
          </p:nvPr>
        </p:nvSpPr>
        <p:spPr>
          <a:xfrm>
            <a:off x="10007344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4374628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_withtext_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3">
            <a:extLst>
              <a:ext uri="{FF2B5EF4-FFF2-40B4-BE49-F238E27FC236}">
                <a16:creationId xmlns:a16="http://schemas.microsoft.com/office/drawing/2014/main" id="{2529E793-AFEB-3378-1195-C18B6D816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5149849" cy="6860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AD2702-CABF-3E3E-5BD4-AEBB60CC85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2" y="572408"/>
            <a:ext cx="3430402" cy="136936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6C64D332-3052-2EA8-E796-D122AA10ED73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74741" y="2538213"/>
            <a:ext cx="3430402" cy="2006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description</a:t>
            </a:r>
          </a:p>
        </p:txBody>
      </p:sp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FF40A6A5-5300-FF06-F3D4-38C1B8F919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E03639F1-C12A-89B9-9314-56E922E0D85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F4FD93D-781E-CF26-786A-8CC0CB3E45AF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569507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60347B-B984-137C-A3E4-AEDAB5A18699}"/>
              </a:ext>
            </a:extLst>
          </p:cNvPr>
          <p:cNvSpPr>
            <a:spLocks noGrp="1"/>
          </p:cNvSpPr>
          <p:nvPr>
            <p:ph type="body" idx="69" hasCustomPrompt="1"/>
          </p:nvPr>
        </p:nvSpPr>
        <p:spPr>
          <a:xfrm>
            <a:off x="5570305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55E329F-A8B2-A8E1-3D83-3C70F8F344E1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7787648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D07D3EF-427A-5C23-589C-367031FB1E79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788445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3388BF-456E-71C7-EAF6-C0EEF0D7AA5D}"/>
              </a:ext>
            </a:extLst>
          </p:cNvPr>
          <p:cNvSpPr>
            <a:spLocks noGrp="1"/>
          </p:cNvSpPr>
          <p:nvPr>
            <p:ph type="body" idx="72" hasCustomPrompt="1"/>
          </p:nvPr>
        </p:nvSpPr>
        <p:spPr>
          <a:xfrm>
            <a:off x="10006547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0F6734B-6CFE-70B3-1CEA-64D56096AFCE}"/>
              </a:ext>
            </a:extLst>
          </p:cNvPr>
          <p:cNvSpPr>
            <a:spLocks noGrp="1"/>
          </p:cNvSpPr>
          <p:nvPr>
            <p:ph type="body" idx="73" hasCustomPrompt="1"/>
          </p:nvPr>
        </p:nvSpPr>
        <p:spPr>
          <a:xfrm>
            <a:off x="10007344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8689349-4BAA-B994-858C-91C0F8D58343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5569507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B3FE7496-5859-FC49-0BEC-483B4E3DA384}"/>
              </a:ext>
            </a:extLst>
          </p:cNvPr>
          <p:cNvSpPr>
            <a:spLocks noGrp="1"/>
          </p:cNvSpPr>
          <p:nvPr>
            <p:ph type="body" idx="75" hasCustomPrompt="1"/>
          </p:nvPr>
        </p:nvSpPr>
        <p:spPr>
          <a:xfrm>
            <a:off x="5570305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22D4F0DC-D206-FB16-6614-8A1F119C54F1}"/>
              </a:ext>
            </a:extLst>
          </p:cNvPr>
          <p:cNvSpPr>
            <a:spLocks noGrp="1"/>
          </p:cNvSpPr>
          <p:nvPr>
            <p:ph type="body" idx="76" hasCustomPrompt="1"/>
          </p:nvPr>
        </p:nvSpPr>
        <p:spPr>
          <a:xfrm>
            <a:off x="7787647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EB48E6DC-6235-5A57-B0AA-6561890C33EE}"/>
              </a:ext>
            </a:extLst>
          </p:cNvPr>
          <p:cNvSpPr>
            <a:spLocks noGrp="1"/>
          </p:cNvSpPr>
          <p:nvPr>
            <p:ph type="body" idx="77" hasCustomPrompt="1"/>
          </p:nvPr>
        </p:nvSpPr>
        <p:spPr>
          <a:xfrm>
            <a:off x="7788445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AA7C4267-679A-F7AA-5DA0-A399148F8E1F}"/>
              </a:ext>
            </a:extLst>
          </p:cNvPr>
          <p:cNvSpPr>
            <a:spLocks noGrp="1"/>
          </p:cNvSpPr>
          <p:nvPr>
            <p:ph type="body" idx="78" hasCustomPrompt="1"/>
          </p:nvPr>
        </p:nvSpPr>
        <p:spPr>
          <a:xfrm>
            <a:off x="10006546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22F10505-55AE-AA9E-AEF7-45FAD8D2A788}"/>
              </a:ext>
            </a:extLst>
          </p:cNvPr>
          <p:cNvSpPr>
            <a:spLocks noGrp="1"/>
          </p:cNvSpPr>
          <p:nvPr>
            <p:ph type="body" idx="79" hasCustomPrompt="1"/>
          </p:nvPr>
        </p:nvSpPr>
        <p:spPr>
          <a:xfrm>
            <a:off x="10007344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79765D94-ECA6-E574-B4BE-3858DD9644D6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5569507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B013CAE-2F14-60FC-91F6-6F82984D66D2}"/>
              </a:ext>
            </a:extLst>
          </p:cNvPr>
          <p:cNvSpPr>
            <a:spLocks noGrp="1"/>
          </p:cNvSpPr>
          <p:nvPr>
            <p:ph type="body" idx="81" hasCustomPrompt="1"/>
          </p:nvPr>
        </p:nvSpPr>
        <p:spPr>
          <a:xfrm>
            <a:off x="5570305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FA002CA9-AC81-EC9F-34EE-CBA58BE98B20}"/>
              </a:ext>
            </a:extLst>
          </p:cNvPr>
          <p:cNvSpPr>
            <a:spLocks noGrp="1"/>
          </p:cNvSpPr>
          <p:nvPr>
            <p:ph type="body" idx="82" hasCustomPrompt="1"/>
          </p:nvPr>
        </p:nvSpPr>
        <p:spPr>
          <a:xfrm>
            <a:off x="7787647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CA9592E6-0243-548A-311A-55A72FD57624}"/>
              </a:ext>
            </a:extLst>
          </p:cNvPr>
          <p:cNvSpPr>
            <a:spLocks noGrp="1"/>
          </p:cNvSpPr>
          <p:nvPr>
            <p:ph type="body" idx="83" hasCustomPrompt="1"/>
          </p:nvPr>
        </p:nvSpPr>
        <p:spPr>
          <a:xfrm>
            <a:off x="7788445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27AAFD58-EC55-0295-6AD4-3D3FDD7C7E97}"/>
              </a:ext>
            </a:extLst>
          </p:cNvPr>
          <p:cNvSpPr>
            <a:spLocks noGrp="1"/>
          </p:cNvSpPr>
          <p:nvPr>
            <p:ph type="body" idx="84" hasCustomPrompt="1"/>
          </p:nvPr>
        </p:nvSpPr>
        <p:spPr>
          <a:xfrm>
            <a:off x="10006546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2F76B08-1C80-608C-A4B0-AD2DF87E9D57}"/>
              </a:ext>
            </a:extLst>
          </p:cNvPr>
          <p:cNvSpPr>
            <a:spLocks noGrp="1"/>
          </p:cNvSpPr>
          <p:nvPr>
            <p:ph type="body" idx="85" hasCustomPrompt="1"/>
          </p:nvPr>
        </p:nvSpPr>
        <p:spPr>
          <a:xfrm>
            <a:off x="10007344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036588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_Left_Arc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F9763AF2-E736-2347-78E4-BF67D7173D36}"/>
              </a:ext>
            </a:extLst>
          </p:cNvPr>
          <p:cNvSpPr/>
          <p:nvPr userDrawn="1"/>
        </p:nvSpPr>
        <p:spPr>
          <a:xfrm>
            <a:off x="1535" y="447"/>
            <a:ext cx="4062518" cy="6857109"/>
          </a:xfrm>
          <a:prstGeom prst="rect">
            <a:avLst/>
          </a:prstGeom>
          <a:solidFill>
            <a:srgbClr val="8D39B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>
              <a:latin typeface="Tenorite" pitchFamily="2" charset="0"/>
            </a:endParaRPr>
          </a:p>
        </p:txBody>
      </p:sp>
      <p:pic>
        <p:nvPicPr>
          <p:cNvPr id="34" name="Imagen 4" descr="Imagen 4">
            <a:extLst>
              <a:ext uri="{FF2B5EF4-FFF2-40B4-BE49-F238E27FC236}">
                <a16:creationId xmlns:a16="http://schemas.microsoft.com/office/drawing/2014/main" id="{BB728CA3-B767-A7A6-4D1D-04958739D2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31265" y="2100171"/>
            <a:ext cx="6857997" cy="2657662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078DF32A-8B78-A20D-F7F7-99AFD4570BFF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41738" y="2164140"/>
            <a:ext cx="2849855" cy="41369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9EE73AA8-2AE3-F4CF-2B19-CBFDD0E8E593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59269" y="617882"/>
            <a:ext cx="2849855" cy="4627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04B46F7-7475-8424-C2B4-90FAF352CC7B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4323437" y="617882"/>
            <a:ext cx="1412345" cy="5017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EA33A8B9-6580-908D-6116-94EDA157C9C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4314306" y="1235509"/>
            <a:ext cx="2286000" cy="2997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8D009108-7602-9B2B-E6B6-15C28F25DC3F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7256441" y="3404061"/>
            <a:ext cx="4048868" cy="7273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D3E538E8-AFD2-08F1-0FBF-B17269972B7A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7256441" y="4437112"/>
            <a:ext cx="2286000" cy="212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A07DCDB3-09F5-CDAD-A741-47DC7C4943D7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7256441" y="4711926"/>
            <a:ext cx="4048868" cy="47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DD8D7B17-4072-8F7B-AE3B-5C694F0EBB2D}"/>
              </a:ext>
            </a:extLst>
          </p:cNvPr>
          <p:cNvSpPr>
            <a:spLocks noGrp="1"/>
          </p:cNvSpPr>
          <p:nvPr>
            <p:ph type="body" idx="57" hasCustomPrompt="1"/>
          </p:nvPr>
        </p:nvSpPr>
        <p:spPr>
          <a:xfrm>
            <a:off x="7256441" y="5373216"/>
            <a:ext cx="2286000" cy="212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83D40A79-8F17-9CDC-9FD1-6ED6A506A44A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7256441" y="5648030"/>
            <a:ext cx="4048868" cy="7273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772D3320-4D24-4861-AC2C-7C8D6702E50B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7256441" y="3140968"/>
            <a:ext cx="2286000" cy="212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A66BD1DA-AAA5-522D-6B5E-A212C7635A07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41738" y="1196753"/>
            <a:ext cx="2849855" cy="3078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A3A1A6EC-4A9D-2ACD-8D1F-C4B8527B1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Número de diapositiva">
            <a:extLst>
              <a:ext uri="{FF2B5EF4-FFF2-40B4-BE49-F238E27FC236}">
                <a16:creationId xmlns:a16="http://schemas.microsoft.com/office/drawing/2014/main" id="{04C9D428-194E-3B3F-7C5D-5E41A9F2795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305722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_Left_Arc_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F9763AF2-E736-2347-78E4-BF67D7173D36}"/>
              </a:ext>
            </a:extLst>
          </p:cNvPr>
          <p:cNvSpPr/>
          <p:nvPr userDrawn="1"/>
        </p:nvSpPr>
        <p:spPr>
          <a:xfrm>
            <a:off x="1535" y="447"/>
            <a:ext cx="4062518" cy="6857109"/>
          </a:xfrm>
          <a:prstGeom prst="rect">
            <a:avLst/>
          </a:prstGeom>
          <a:solidFill>
            <a:srgbClr val="0095B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>
              <a:latin typeface="Tenorite" pitchFamily="2" charset="0"/>
            </a:endParaRPr>
          </a:p>
        </p:txBody>
      </p:sp>
      <p:pic>
        <p:nvPicPr>
          <p:cNvPr id="34" name="Imagen 4" descr="Imagen 4">
            <a:extLst>
              <a:ext uri="{FF2B5EF4-FFF2-40B4-BE49-F238E27FC236}">
                <a16:creationId xmlns:a16="http://schemas.microsoft.com/office/drawing/2014/main" id="{BB728CA3-B767-A7A6-4D1D-04958739D2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31265" y="2100171"/>
            <a:ext cx="6857997" cy="2657662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078DF32A-8B78-A20D-F7F7-99AFD4570BFF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41738" y="2164140"/>
            <a:ext cx="2849855" cy="41369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9EE73AA8-2AE3-F4CF-2B19-CBFDD0E8E593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59269" y="617882"/>
            <a:ext cx="2849855" cy="4627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04B46F7-7475-8424-C2B4-90FAF352CC7B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4323437" y="617882"/>
            <a:ext cx="1412345" cy="5017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EA33A8B9-6580-908D-6116-94EDA157C9C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4314306" y="1235509"/>
            <a:ext cx="2286000" cy="2997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8D009108-7602-9B2B-E6B6-15C28F25DC3F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7256441" y="3404061"/>
            <a:ext cx="4048868" cy="7273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D3E538E8-AFD2-08F1-0FBF-B17269972B7A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7256441" y="4437112"/>
            <a:ext cx="2286000" cy="212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A07DCDB3-09F5-CDAD-A741-47DC7C4943D7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7256441" y="4711926"/>
            <a:ext cx="4048868" cy="47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DD8D7B17-4072-8F7B-AE3B-5C694F0EBB2D}"/>
              </a:ext>
            </a:extLst>
          </p:cNvPr>
          <p:cNvSpPr>
            <a:spLocks noGrp="1"/>
          </p:cNvSpPr>
          <p:nvPr>
            <p:ph type="body" idx="57" hasCustomPrompt="1"/>
          </p:nvPr>
        </p:nvSpPr>
        <p:spPr>
          <a:xfrm>
            <a:off x="7256441" y="5373216"/>
            <a:ext cx="2286000" cy="212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83D40A79-8F17-9CDC-9FD1-6ED6A506A44A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7256441" y="5648030"/>
            <a:ext cx="4048868" cy="7273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772D3320-4D24-4861-AC2C-7C8D6702E50B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7256441" y="3140968"/>
            <a:ext cx="2286000" cy="212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A66BD1DA-AAA5-522D-6B5E-A212C7635A07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41738" y="1196753"/>
            <a:ext cx="2849855" cy="3078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A3A1A6EC-4A9D-2ACD-8D1F-C4B8527B1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Número de diapositiva">
            <a:extLst>
              <a:ext uri="{FF2B5EF4-FFF2-40B4-BE49-F238E27FC236}">
                <a16:creationId xmlns:a16="http://schemas.microsoft.com/office/drawing/2014/main" id="{04C9D428-194E-3B3F-7C5D-5E41A9F2795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97039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_Left_Arc_Wipro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F9763AF2-E736-2347-78E4-BF67D7173D36}"/>
              </a:ext>
            </a:extLst>
          </p:cNvPr>
          <p:cNvSpPr/>
          <p:nvPr userDrawn="1"/>
        </p:nvSpPr>
        <p:spPr>
          <a:xfrm>
            <a:off x="1535" y="447"/>
            <a:ext cx="4062518" cy="6857109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>
              <a:latin typeface="Tenorite" pitchFamily="2" charset="0"/>
            </a:endParaRPr>
          </a:p>
        </p:txBody>
      </p:sp>
      <p:pic>
        <p:nvPicPr>
          <p:cNvPr id="34" name="Imagen 4" descr="Imagen 4">
            <a:extLst>
              <a:ext uri="{FF2B5EF4-FFF2-40B4-BE49-F238E27FC236}">
                <a16:creationId xmlns:a16="http://schemas.microsoft.com/office/drawing/2014/main" id="{BB728CA3-B767-A7A6-4D1D-04958739D2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31265" y="2100171"/>
            <a:ext cx="6857997" cy="2657662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A3A1A6EC-4A9D-2ACD-8D1F-C4B8527B1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Número de diapositiva">
            <a:extLst>
              <a:ext uri="{FF2B5EF4-FFF2-40B4-BE49-F238E27FC236}">
                <a16:creationId xmlns:a16="http://schemas.microsoft.com/office/drawing/2014/main" id="{04C9D428-194E-3B3F-7C5D-5E41A9F2795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74914CC-9103-C811-FCE8-666C09BE85D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59270" y="617882"/>
            <a:ext cx="2500454" cy="1081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5EF214-3D74-A02E-2DA4-7EADC40CCAED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41738" y="1841522"/>
            <a:ext cx="2849855" cy="3078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2646968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_Left_Arc_with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F9763AF2-E736-2347-78E4-BF67D7173D36}"/>
              </a:ext>
            </a:extLst>
          </p:cNvPr>
          <p:cNvSpPr/>
          <p:nvPr userDrawn="1"/>
        </p:nvSpPr>
        <p:spPr>
          <a:xfrm>
            <a:off x="1535" y="447"/>
            <a:ext cx="4062518" cy="6857109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>
              <a:latin typeface="Tenorite" pitchFamily="2" charset="0"/>
            </a:endParaRPr>
          </a:p>
        </p:txBody>
      </p:sp>
      <p:pic>
        <p:nvPicPr>
          <p:cNvPr id="34" name="Imagen 4" descr="Imagen 4">
            <a:extLst>
              <a:ext uri="{FF2B5EF4-FFF2-40B4-BE49-F238E27FC236}">
                <a16:creationId xmlns:a16="http://schemas.microsoft.com/office/drawing/2014/main" id="{BB728CA3-B767-A7A6-4D1D-04958739D2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31265" y="2100171"/>
            <a:ext cx="6857997" cy="2657662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078DF32A-8B78-A20D-F7F7-99AFD4570BFF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41738" y="2164140"/>
            <a:ext cx="2849855" cy="41369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9EE73AA8-2AE3-F4CF-2B19-CBFDD0E8E593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59269" y="617882"/>
            <a:ext cx="2849855" cy="4627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04B46F7-7475-8424-C2B4-90FAF352CC7B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4323437" y="617882"/>
            <a:ext cx="1412345" cy="5017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EA33A8B9-6580-908D-6116-94EDA157C9C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4314306" y="1235509"/>
            <a:ext cx="2286000" cy="2997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8D009108-7602-9B2B-E6B6-15C28F25DC3F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7256441" y="3404061"/>
            <a:ext cx="4048868" cy="7273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D3E538E8-AFD2-08F1-0FBF-B17269972B7A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7256441" y="4437112"/>
            <a:ext cx="2286000" cy="212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A07DCDB3-09F5-CDAD-A741-47DC7C4943D7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7256441" y="4711926"/>
            <a:ext cx="4048868" cy="47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DD8D7B17-4072-8F7B-AE3B-5C694F0EBB2D}"/>
              </a:ext>
            </a:extLst>
          </p:cNvPr>
          <p:cNvSpPr>
            <a:spLocks noGrp="1"/>
          </p:cNvSpPr>
          <p:nvPr>
            <p:ph type="body" idx="57" hasCustomPrompt="1"/>
          </p:nvPr>
        </p:nvSpPr>
        <p:spPr>
          <a:xfrm>
            <a:off x="7256441" y="5373216"/>
            <a:ext cx="2286000" cy="212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83D40A79-8F17-9CDC-9FD1-6ED6A506A44A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7256441" y="5648030"/>
            <a:ext cx="4048868" cy="7273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772D3320-4D24-4861-AC2C-7C8D6702E50B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7256441" y="3140968"/>
            <a:ext cx="2286000" cy="212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41854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A66BD1DA-AAA5-522D-6B5E-A212C7635A07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41738" y="1196753"/>
            <a:ext cx="2849855" cy="3078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A3A1A6EC-4A9D-2ACD-8D1F-C4B8527B1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Número de diapositiva">
            <a:extLst>
              <a:ext uri="{FF2B5EF4-FFF2-40B4-BE49-F238E27FC236}">
                <a16:creationId xmlns:a16="http://schemas.microsoft.com/office/drawing/2014/main" id="{04C9D428-194E-3B3F-7C5D-5E41A9F2795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423732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_Arc_WiproBlue">
    <p:bg>
      <p:bgPr>
        <a:solidFill>
          <a:srgbClr val="3418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ángulo 98">
            <a:extLst>
              <a:ext uri="{FF2B5EF4-FFF2-40B4-BE49-F238E27FC236}">
                <a16:creationId xmlns:a16="http://schemas.microsoft.com/office/drawing/2014/main" id="{21C9B04F-443B-7248-BE2E-88959F800B7F}"/>
              </a:ext>
            </a:extLst>
          </p:cNvPr>
          <p:cNvSpPr/>
          <p:nvPr userDrawn="1"/>
        </p:nvSpPr>
        <p:spPr>
          <a:xfrm rot="10800000">
            <a:off x="0" y="1885949"/>
            <a:ext cx="12192000" cy="49720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97" name="Imagen 8" descr="Imagen 8">
            <a:extLst>
              <a:ext uri="{FF2B5EF4-FFF2-40B4-BE49-F238E27FC236}">
                <a16:creationId xmlns:a16="http://schemas.microsoft.com/office/drawing/2014/main" id="{E9E22894-7D3F-49D7-4A4C-828B992731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1062715"/>
            <a:ext cx="12192000" cy="149583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69A50912-893B-4CB4-5D93-69CD213EED08}"/>
              </a:ext>
            </a:extLst>
          </p:cNvPr>
          <p:cNvSpPr>
            <a:spLocks noGrp="1"/>
          </p:cNvSpPr>
          <p:nvPr userDrawn="1">
            <p:ph type="body" idx="35" hasCustomPrompt="1"/>
          </p:nvPr>
        </p:nvSpPr>
        <p:spPr>
          <a:xfrm>
            <a:off x="3728216" y="5962147"/>
            <a:ext cx="4709204" cy="435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69A209C1-226B-C8FB-58B4-44C2BD2FD9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Número de diapositiva">
            <a:extLst>
              <a:ext uri="{FF2B5EF4-FFF2-40B4-BE49-F238E27FC236}">
                <a16:creationId xmlns:a16="http://schemas.microsoft.com/office/drawing/2014/main" id="{3536C993-9542-31CC-463D-4E3AB83402A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3E6EB9F-2465-1592-8CB7-20A21BA37DA0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2062427" y="419710"/>
            <a:ext cx="8067146" cy="5809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954920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_Arc_Turquoise">
    <p:bg>
      <p:bgPr>
        <a:solidFill>
          <a:srgbClr val="0095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ángulo 98">
            <a:extLst>
              <a:ext uri="{FF2B5EF4-FFF2-40B4-BE49-F238E27FC236}">
                <a16:creationId xmlns:a16="http://schemas.microsoft.com/office/drawing/2014/main" id="{21C9B04F-443B-7248-BE2E-88959F800B7F}"/>
              </a:ext>
            </a:extLst>
          </p:cNvPr>
          <p:cNvSpPr/>
          <p:nvPr userDrawn="1"/>
        </p:nvSpPr>
        <p:spPr>
          <a:xfrm rot="10800000">
            <a:off x="0" y="1885949"/>
            <a:ext cx="12192000" cy="49720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97" name="Imagen 8" descr="Imagen 8">
            <a:extLst>
              <a:ext uri="{FF2B5EF4-FFF2-40B4-BE49-F238E27FC236}">
                <a16:creationId xmlns:a16="http://schemas.microsoft.com/office/drawing/2014/main" id="{E9E22894-7D3F-49D7-4A4C-828B992731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1062715"/>
            <a:ext cx="12192000" cy="149583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69A50912-893B-4CB4-5D93-69CD213EED08}"/>
              </a:ext>
            </a:extLst>
          </p:cNvPr>
          <p:cNvSpPr>
            <a:spLocks noGrp="1"/>
          </p:cNvSpPr>
          <p:nvPr userDrawn="1">
            <p:ph type="body" idx="35" hasCustomPrompt="1"/>
          </p:nvPr>
        </p:nvSpPr>
        <p:spPr>
          <a:xfrm>
            <a:off x="3728216" y="5962147"/>
            <a:ext cx="4709204" cy="435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69A209C1-226B-C8FB-58B4-44C2BD2FD9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Número de diapositiva">
            <a:extLst>
              <a:ext uri="{FF2B5EF4-FFF2-40B4-BE49-F238E27FC236}">
                <a16:creationId xmlns:a16="http://schemas.microsoft.com/office/drawing/2014/main" id="{4CBFDE97-D934-77F2-CA5B-B7D04D1E282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4C5CA-A830-6BDE-9FE2-F23E5C59014F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2062427" y="419710"/>
            <a:ext cx="8067146" cy="5809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352114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_Arc_Purple">
    <p:bg>
      <p:bgPr>
        <a:solidFill>
          <a:srgbClr val="8D39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ángulo 98">
            <a:extLst>
              <a:ext uri="{FF2B5EF4-FFF2-40B4-BE49-F238E27FC236}">
                <a16:creationId xmlns:a16="http://schemas.microsoft.com/office/drawing/2014/main" id="{21C9B04F-443B-7248-BE2E-88959F800B7F}"/>
              </a:ext>
            </a:extLst>
          </p:cNvPr>
          <p:cNvSpPr/>
          <p:nvPr userDrawn="1"/>
        </p:nvSpPr>
        <p:spPr>
          <a:xfrm rot="10800000">
            <a:off x="0" y="1885949"/>
            <a:ext cx="12192000" cy="49720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97" name="Imagen 8" descr="Imagen 8">
            <a:extLst>
              <a:ext uri="{FF2B5EF4-FFF2-40B4-BE49-F238E27FC236}">
                <a16:creationId xmlns:a16="http://schemas.microsoft.com/office/drawing/2014/main" id="{E9E22894-7D3F-49D7-4A4C-828B992731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1062715"/>
            <a:ext cx="12192000" cy="149583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69A50912-893B-4CB4-5D93-69CD213EED08}"/>
              </a:ext>
            </a:extLst>
          </p:cNvPr>
          <p:cNvSpPr>
            <a:spLocks noGrp="1"/>
          </p:cNvSpPr>
          <p:nvPr userDrawn="1">
            <p:ph type="body" idx="35" hasCustomPrompt="1"/>
          </p:nvPr>
        </p:nvSpPr>
        <p:spPr>
          <a:xfrm>
            <a:off x="3728216" y="5962147"/>
            <a:ext cx="4709204" cy="435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69A209C1-226B-C8FB-58B4-44C2BD2FD9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Número de diapositiva">
            <a:extLst>
              <a:ext uri="{FF2B5EF4-FFF2-40B4-BE49-F238E27FC236}">
                <a16:creationId xmlns:a16="http://schemas.microsoft.com/office/drawing/2014/main" id="{42323E8B-1509-A0D0-1579-45932CC38DE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17AB02E-D2B6-1C46-1C6A-96F825793F82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2062427" y="419710"/>
            <a:ext cx="8067146" cy="5809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424875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_Arc">
    <p:bg>
      <p:bgPr>
        <a:solidFill>
          <a:srgbClr val="3418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ángulo 98">
            <a:extLst>
              <a:ext uri="{FF2B5EF4-FFF2-40B4-BE49-F238E27FC236}">
                <a16:creationId xmlns:a16="http://schemas.microsoft.com/office/drawing/2014/main" id="{21C9B04F-443B-7248-BE2E-88959F800B7F}"/>
              </a:ext>
            </a:extLst>
          </p:cNvPr>
          <p:cNvSpPr/>
          <p:nvPr userDrawn="1"/>
        </p:nvSpPr>
        <p:spPr>
          <a:xfrm>
            <a:off x="0" y="0"/>
            <a:ext cx="12192000" cy="49720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97" name="Imagen 8" descr="Imagen 8">
            <a:extLst>
              <a:ext uri="{FF2B5EF4-FFF2-40B4-BE49-F238E27FC236}">
                <a16:creationId xmlns:a16="http://schemas.microsoft.com/office/drawing/2014/main" id="{E9E22894-7D3F-49D7-4A4C-828B992731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59733"/>
            <a:ext cx="12192000" cy="149583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itle 1">
            <a:extLst>
              <a:ext uri="{FF2B5EF4-FFF2-40B4-BE49-F238E27FC236}">
                <a16:creationId xmlns:a16="http://schemas.microsoft.com/office/drawing/2014/main" id="{C217449E-07E1-9B5E-9524-C31FEBF1A40E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10768" y="717551"/>
            <a:ext cx="5504051" cy="6061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69A50912-893B-4CB4-5D93-69CD213EED08}"/>
              </a:ext>
            </a:extLst>
          </p:cNvPr>
          <p:cNvSpPr>
            <a:spLocks noGrp="1"/>
          </p:cNvSpPr>
          <p:nvPr userDrawn="1">
            <p:ph type="body" idx="35" hasCustomPrompt="1"/>
          </p:nvPr>
        </p:nvSpPr>
        <p:spPr>
          <a:xfrm>
            <a:off x="3728216" y="5962147"/>
            <a:ext cx="4709204" cy="435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2E7C49-DBF1-3054-1EA6-E082732188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Número de diapositiva">
            <a:extLst>
              <a:ext uri="{FF2B5EF4-FFF2-40B4-BE49-F238E27FC236}">
                <a16:creationId xmlns:a16="http://schemas.microsoft.com/office/drawing/2014/main" id="{81260057-981D-D5A2-7207-2519095CDAB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F39CDC37-B08B-63CD-BEDF-CCF481BE59B2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550462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3A00834-AACA-9374-E68A-4D4A5664587A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533837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49343417-A926-EF28-C143-07B112F64CA8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2433924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99E16286-F26C-1334-25DC-A097DED827BA}"/>
              </a:ext>
            </a:extLst>
          </p:cNvPr>
          <p:cNvSpPr>
            <a:spLocks noGrp="1"/>
          </p:cNvSpPr>
          <p:nvPr>
            <p:ph type="body" idx="64" hasCustomPrompt="1"/>
          </p:nvPr>
        </p:nvSpPr>
        <p:spPr>
          <a:xfrm>
            <a:off x="2417299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FF9B84A-5FB4-44D1-6327-8383B902C093}"/>
              </a:ext>
            </a:extLst>
          </p:cNvPr>
          <p:cNvSpPr>
            <a:spLocks noGrp="1"/>
          </p:cNvSpPr>
          <p:nvPr>
            <p:ph type="body" idx="66" hasCustomPrompt="1"/>
          </p:nvPr>
        </p:nvSpPr>
        <p:spPr>
          <a:xfrm>
            <a:off x="4505530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242ED19F-A275-12AF-4AA8-C9021BF057A2}"/>
              </a:ext>
            </a:extLst>
          </p:cNvPr>
          <p:cNvSpPr>
            <a:spLocks noGrp="1"/>
          </p:cNvSpPr>
          <p:nvPr>
            <p:ph type="body" idx="67" hasCustomPrompt="1"/>
          </p:nvPr>
        </p:nvSpPr>
        <p:spPr>
          <a:xfrm>
            <a:off x="4488905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49F5D96F-12A3-6672-83FF-05E11809287E}"/>
              </a:ext>
            </a:extLst>
          </p:cNvPr>
          <p:cNvSpPr>
            <a:spLocks noGrp="1"/>
          </p:cNvSpPr>
          <p:nvPr>
            <p:ph type="body" idx="69" hasCustomPrompt="1"/>
          </p:nvPr>
        </p:nvSpPr>
        <p:spPr>
          <a:xfrm>
            <a:off x="6377738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F4E7941C-52BC-2450-1AD5-F29DEE632598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6361113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14691375-AA5D-84AB-C268-942D575DD151}"/>
              </a:ext>
            </a:extLst>
          </p:cNvPr>
          <p:cNvSpPr>
            <a:spLocks noGrp="1"/>
          </p:cNvSpPr>
          <p:nvPr>
            <p:ph type="body" idx="72" hasCustomPrompt="1"/>
          </p:nvPr>
        </p:nvSpPr>
        <p:spPr>
          <a:xfrm>
            <a:off x="8177938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9340AC51-3643-52CD-B194-2A344F5AF093}"/>
              </a:ext>
            </a:extLst>
          </p:cNvPr>
          <p:cNvSpPr>
            <a:spLocks noGrp="1"/>
          </p:cNvSpPr>
          <p:nvPr>
            <p:ph type="body" idx="73" hasCustomPrompt="1"/>
          </p:nvPr>
        </p:nvSpPr>
        <p:spPr>
          <a:xfrm>
            <a:off x="8161313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B8EEA3DF-0E25-BD5A-0213-A1EC40358684}"/>
              </a:ext>
            </a:extLst>
          </p:cNvPr>
          <p:cNvSpPr>
            <a:spLocks noGrp="1"/>
          </p:cNvSpPr>
          <p:nvPr>
            <p:ph type="body" idx="75" hasCustomPrompt="1"/>
          </p:nvPr>
        </p:nvSpPr>
        <p:spPr>
          <a:xfrm>
            <a:off x="10194162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469463D-FCD0-30D7-1AB9-676E31E1B7AE}"/>
              </a:ext>
            </a:extLst>
          </p:cNvPr>
          <p:cNvSpPr>
            <a:spLocks noGrp="1"/>
          </p:cNvSpPr>
          <p:nvPr>
            <p:ph type="body" idx="76" hasCustomPrompt="1"/>
          </p:nvPr>
        </p:nvSpPr>
        <p:spPr>
          <a:xfrm>
            <a:off x="10177537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</p:spTree>
    <p:extLst>
      <p:ext uri="{BB962C8B-B14F-4D97-AF65-F5344CB8AC3E}">
        <p14:creationId xmlns:p14="http://schemas.microsoft.com/office/powerpoint/2010/main" val="36827156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_Arc_Turquiose">
    <p:bg>
      <p:bgPr>
        <a:solidFill>
          <a:srgbClr val="0095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ángulo 98">
            <a:extLst>
              <a:ext uri="{FF2B5EF4-FFF2-40B4-BE49-F238E27FC236}">
                <a16:creationId xmlns:a16="http://schemas.microsoft.com/office/drawing/2014/main" id="{21C9B04F-443B-7248-BE2E-88959F800B7F}"/>
              </a:ext>
            </a:extLst>
          </p:cNvPr>
          <p:cNvSpPr/>
          <p:nvPr userDrawn="1"/>
        </p:nvSpPr>
        <p:spPr>
          <a:xfrm>
            <a:off x="0" y="0"/>
            <a:ext cx="12192000" cy="49720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97" name="Imagen 8" descr="Imagen 8">
            <a:extLst>
              <a:ext uri="{FF2B5EF4-FFF2-40B4-BE49-F238E27FC236}">
                <a16:creationId xmlns:a16="http://schemas.microsoft.com/office/drawing/2014/main" id="{E9E22894-7D3F-49D7-4A4C-828B992731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59733"/>
            <a:ext cx="12192000" cy="149583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itle 1">
            <a:extLst>
              <a:ext uri="{FF2B5EF4-FFF2-40B4-BE49-F238E27FC236}">
                <a16:creationId xmlns:a16="http://schemas.microsoft.com/office/drawing/2014/main" id="{C217449E-07E1-9B5E-9524-C31FEBF1A40E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10768" y="717551"/>
            <a:ext cx="5504051" cy="6061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69A50912-893B-4CB4-5D93-69CD213EED08}"/>
              </a:ext>
            </a:extLst>
          </p:cNvPr>
          <p:cNvSpPr>
            <a:spLocks noGrp="1"/>
          </p:cNvSpPr>
          <p:nvPr userDrawn="1">
            <p:ph type="body" idx="35" hasCustomPrompt="1"/>
          </p:nvPr>
        </p:nvSpPr>
        <p:spPr>
          <a:xfrm>
            <a:off x="3728216" y="5962147"/>
            <a:ext cx="4709204" cy="435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2E7C49-DBF1-3054-1EA6-E082732188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Número de diapositiva">
            <a:extLst>
              <a:ext uri="{FF2B5EF4-FFF2-40B4-BE49-F238E27FC236}">
                <a16:creationId xmlns:a16="http://schemas.microsoft.com/office/drawing/2014/main" id="{CB6E279E-3805-0E20-939C-14FB49CE5A8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9B24C-BBA7-102C-9ADD-6966392BE310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550462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0014DEB-EB32-DC94-20A9-D07CCC56AF4C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533837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0C480FF-3997-BF90-28D7-6F1EE5D455B7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2433924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4213CDF-CA44-A67E-7A99-199DEAF57A97}"/>
              </a:ext>
            </a:extLst>
          </p:cNvPr>
          <p:cNvSpPr>
            <a:spLocks noGrp="1"/>
          </p:cNvSpPr>
          <p:nvPr>
            <p:ph type="body" idx="64" hasCustomPrompt="1"/>
          </p:nvPr>
        </p:nvSpPr>
        <p:spPr>
          <a:xfrm>
            <a:off x="2417299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763261E-8DA8-1467-4D47-611A8B18BC95}"/>
              </a:ext>
            </a:extLst>
          </p:cNvPr>
          <p:cNvSpPr>
            <a:spLocks noGrp="1"/>
          </p:cNvSpPr>
          <p:nvPr>
            <p:ph type="body" idx="66" hasCustomPrompt="1"/>
          </p:nvPr>
        </p:nvSpPr>
        <p:spPr>
          <a:xfrm>
            <a:off x="4505530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AE01EE8-C2C5-372F-C747-0D2DED6CD425}"/>
              </a:ext>
            </a:extLst>
          </p:cNvPr>
          <p:cNvSpPr>
            <a:spLocks noGrp="1"/>
          </p:cNvSpPr>
          <p:nvPr>
            <p:ph type="body" idx="67" hasCustomPrompt="1"/>
          </p:nvPr>
        </p:nvSpPr>
        <p:spPr>
          <a:xfrm>
            <a:off x="4488905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B8D4903-1FBB-68FC-5966-A46BEDBBAD1D}"/>
              </a:ext>
            </a:extLst>
          </p:cNvPr>
          <p:cNvSpPr>
            <a:spLocks noGrp="1"/>
          </p:cNvSpPr>
          <p:nvPr>
            <p:ph type="body" idx="69" hasCustomPrompt="1"/>
          </p:nvPr>
        </p:nvSpPr>
        <p:spPr>
          <a:xfrm>
            <a:off x="6377738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CBED1-AD0E-BBF8-F294-E3E9D77CFF39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6361113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756BA1F-8AF3-1E28-1E29-3235C6F3A8CC}"/>
              </a:ext>
            </a:extLst>
          </p:cNvPr>
          <p:cNvSpPr>
            <a:spLocks noGrp="1"/>
          </p:cNvSpPr>
          <p:nvPr>
            <p:ph type="body" idx="72" hasCustomPrompt="1"/>
          </p:nvPr>
        </p:nvSpPr>
        <p:spPr>
          <a:xfrm>
            <a:off x="8177938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9B643A5-B3B2-A8E8-4A95-6C56A507065F}"/>
              </a:ext>
            </a:extLst>
          </p:cNvPr>
          <p:cNvSpPr>
            <a:spLocks noGrp="1"/>
          </p:cNvSpPr>
          <p:nvPr>
            <p:ph type="body" idx="73" hasCustomPrompt="1"/>
          </p:nvPr>
        </p:nvSpPr>
        <p:spPr>
          <a:xfrm>
            <a:off x="8161313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558743F-0615-DC30-A410-018D269A5E7A}"/>
              </a:ext>
            </a:extLst>
          </p:cNvPr>
          <p:cNvSpPr>
            <a:spLocks noGrp="1"/>
          </p:cNvSpPr>
          <p:nvPr>
            <p:ph type="body" idx="75" hasCustomPrompt="1"/>
          </p:nvPr>
        </p:nvSpPr>
        <p:spPr>
          <a:xfrm>
            <a:off x="10194162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2BB0181-A7A7-B049-38DE-A796C9BBA9A7}"/>
              </a:ext>
            </a:extLst>
          </p:cNvPr>
          <p:cNvSpPr>
            <a:spLocks noGrp="1"/>
          </p:cNvSpPr>
          <p:nvPr>
            <p:ph type="body" idx="76" hasCustomPrompt="1"/>
          </p:nvPr>
        </p:nvSpPr>
        <p:spPr>
          <a:xfrm>
            <a:off x="10177537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</p:spTree>
    <p:extLst>
      <p:ext uri="{BB962C8B-B14F-4D97-AF65-F5344CB8AC3E}">
        <p14:creationId xmlns:p14="http://schemas.microsoft.com/office/powerpoint/2010/main" val="8920325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_Arc_Purple">
    <p:bg>
      <p:bgPr>
        <a:solidFill>
          <a:srgbClr val="8D39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ángulo 98">
            <a:extLst>
              <a:ext uri="{FF2B5EF4-FFF2-40B4-BE49-F238E27FC236}">
                <a16:creationId xmlns:a16="http://schemas.microsoft.com/office/drawing/2014/main" id="{21C9B04F-443B-7248-BE2E-88959F800B7F}"/>
              </a:ext>
            </a:extLst>
          </p:cNvPr>
          <p:cNvSpPr/>
          <p:nvPr userDrawn="1"/>
        </p:nvSpPr>
        <p:spPr>
          <a:xfrm>
            <a:off x="0" y="0"/>
            <a:ext cx="12192000" cy="49720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97" name="Imagen 8" descr="Imagen 8">
            <a:extLst>
              <a:ext uri="{FF2B5EF4-FFF2-40B4-BE49-F238E27FC236}">
                <a16:creationId xmlns:a16="http://schemas.microsoft.com/office/drawing/2014/main" id="{E9E22894-7D3F-49D7-4A4C-828B992731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59733"/>
            <a:ext cx="12192000" cy="149583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itle 1">
            <a:extLst>
              <a:ext uri="{FF2B5EF4-FFF2-40B4-BE49-F238E27FC236}">
                <a16:creationId xmlns:a16="http://schemas.microsoft.com/office/drawing/2014/main" id="{C217449E-07E1-9B5E-9524-C31FEBF1A40E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10768" y="717551"/>
            <a:ext cx="5504051" cy="6061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69A50912-893B-4CB4-5D93-69CD213EED08}"/>
              </a:ext>
            </a:extLst>
          </p:cNvPr>
          <p:cNvSpPr>
            <a:spLocks noGrp="1"/>
          </p:cNvSpPr>
          <p:nvPr userDrawn="1">
            <p:ph type="body" idx="35" hasCustomPrompt="1"/>
          </p:nvPr>
        </p:nvSpPr>
        <p:spPr>
          <a:xfrm>
            <a:off x="3728216" y="5962147"/>
            <a:ext cx="4709204" cy="435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2E7C49-DBF1-3054-1EA6-E082732188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Número de diapositiva">
            <a:extLst>
              <a:ext uri="{FF2B5EF4-FFF2-40B4-BE49-F238E27FC236}">
                <a16:creationId xmlns:a16="http://schemas.microsoft.com/office/drawing/2014/main" id="{D0255DB4-976F-EED2-ED4E-37C2C9D723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8B8DB-A7E7-C546-AB29-4DB6C0DEA866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550462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71B5D92-145B-A41C-4E1E-3E4DE863C084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533837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2E7846C-2409-6986-20C0-7E1B509AC822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2433924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0409D27-51AA-0B50-DEE8-5A88E710C613}"/>
              </a:ext>
            </a:extLst>
          </p:cNvPr>
          <p:cNvSpPr>
            <a:spLocks noGrp="1"/>
          </p:cNvSpPr>
          <p:nvPr>
            <p:ph type="body" idx="64" hasCustomPrompt="1"/>
          </p:nvPr>
        </p:nvSpPr>
        <p:spPr>
          <a:xfrm>
            <a:off x="2417299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313DD58-5477-4F98-1E55-7577ECA7E37A}"/>
              </a:ext>
            </a:extLst>
          </p:cNvPr>
          <p:cNvSpPr>
            <a:spLocks noGrp="1"/>
          </p:cNvSpPr>
          <p:nvPr>
            <p:ph type="body" idx="66" hasCustomPrompt="1"/>
          </p:nvPr>
        </p:nvSpPr>
        <p:spPr>
          <a:xfrm>
            <a:off x="4505530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419F7D6-7FE3-1012-4E5E-09B98F3BD47A}"/>
              </a:ext>
            </a:extLst>
          </p:cNvPr>
          <p:cNvSpPr>
            <a:spLocks noGrp="1"/>
          </p:cNvSpPr>
          <p:nvPr>
            <p:ph type="body" idx="67" hasCustomPrompt="1"/>
          </p:nvPr>
        </p:nvSpPr>
        <p:spPr>
          <a:xfrm>
            <a:off x="4488905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7149A13-6C13-37A1-D547-81D8C12F64E0}"/>
              </a:ext>
            </a:extLst>
          </p:cNvPr>
          <p:cNvSpPr>
            <a:spLocks noGrp="1"/>
          </p:cNvSpPr>
          <p:nvPr>
            <p:ph type="body" idx="69" hasCustomPrompt="1"/>
          </p:nvPr>
        </p:nvSpPr>
        <p:spPr>
          <a:xfrm>
            <a:off x="6377738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962A6DE-3662-FFAD-99B2-DDCBF07B5374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6361113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4AEDA53-4E22-DD25-DC5D-1577B962D948}"/>
              </a:ext>
            </a:extLst>
          </p:cNvPr>
          <p:cNvSpPr>
            <a:spLocks noGrp="1"/>
          </p:cNvSpPr>
          <p:nvPr>
            <p:ph type="body" idx="72" hasCustomPrompt="1"/>
          </p:nvPr>
        </p:nvSpPr>
        <p:spPr>
          <a:xfrm>
            <a:off x="8177938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697BBFF-01AD-07BA-B248-7853A96A1D88}"/>
              </a:ext>
            </a:extLst>
          </p:cNvPr>
          <p:cNvSpPr>
            <a:spLocks noGrp="1"/>
          </p:cNvSpPr>
          <p:nvPr>
            <p:ph type="body" idx="73" hasCustomPrompt="1"/>
          </p:nvPr>
        </p:nvSpPr>
        <p:spPr>
          <a:xfrm>
            <a:off x="8161313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9626A0A-44D0-31A0-C852-3A5AE4993DE6}"/>
              </a:ext>
            </a:extLst>
          </p:cNvPr>
          <p:cNvSpPr>
            <a:spLocks noGrp="1"/>
          </p:cNvSpPr>
          <p:nvPr>
            <p:ph type="body" idx="75" hasCustomPrompt="1"/>
          </p:nvPr>
        </p:nvSpPr>
        <p:spPr>
          <a:xfrm>
            <a:off x="10194162" y="2313800"/>
            <a:ext cx="1369778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BA3B7A2-E093-1D96-6029-A12A68D36E8D}"/>
              </a:ext>
            </a:extLst>
          </p:cNvPr>
          <p:cNvSpPr>
            <a:spLocks noGrp="1"/>
          </p:cNvSpPr>
          <p:nvPr>
            <p:ph type="body" idx="76" hasCustomPrompt="1"/>
          </p:nvPr>
        </p:nvSpPr>
        <p:spPr>
          <a:xfrm>
            <a:off x="10177537" y="2778712"/>
            <a:ext cx="1386403" cy="1278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</p:spTree>
    <p:extLst>
      <p:ext uri="{BB962C8B-B14F-4D97-AF65-F5344CB8AC3E}">
        <p14:creationId xmlns:p14="http://schemas.microsoft.com/office/powerpoint/2010/main" val="27897466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larpanels_Textleft">
    <p:bg>
      <p:bgPr>
        <a:solidFill>
          <a:srgbClr val="5F22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1F919F-50B4-5933-CC04-BFAA90909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oogle Shape;314;p15">
            <a:extLst>
              <a:ext uri="{FF2B5EF4-FFF2-40B4-BE49-F238E27FC236}">
                <a16:creationId xmlns:a16="http://schemas.microsoft.com/office/drawing/2014/main" id="{7F2E6EF5-F8B5-5C73-910C-48B030F9E53B}"/>
              </a:ext>
            </a:extLst>
          </p:cNvPr>
          <p:cNvSpPr/>
          <p:nvPr userDrawn="1"/>
        </p:nvSpPr>
        <p:spPr>
          <a:xfrm>
            <a:off x="0" y="0"/>
            <a:ext cx="12190412" cy="6858000"/>
          </a:xfrm>
          <a:prstGeom prst="rect">
            <a:avLst/>
          </a:prstGeom>
          <a:solidFill>
            <a:srgbClr val="341937">
              <a:alpha val="54902"/>
            </a:srgbClr>
          </a:solidFill>
          <a:ln>
            <a:noFill/>
          </a:ln>
        </p:spPr>
        <p:txBody>
          <a:bodyPr spcFirstLastPara="1" wrap="square" lIns="11399" tIns="11399" rIns="11399" bIns="11399" anchor="ctr" anchorCtr="0">
            <a:noAutofit/>
          </a:bodyPr>
          <a:lstStyle/>
          <a:p>
            <a:pPr algn="l" rtl="0">
              <a:lnSpc>
                <a:spcPct val="120000"/>
              </a:lnSpc>
              <a:buClr>
                <a:schemeClr val="dk1"/>
              </a:buClr>
              <a:buSzPts val="789"/>
            </a:pPr>
            <a:endParaRPr sz="789" b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1D9AB5-0CBB-AC9A-BE65-7A47D37467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93" y="2592593"/>
            <a:ext cx="5102711" cy="596898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 sz="4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DEA9612-C56B-363D-B501-8E35592526C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14400" y="3904280"/>
            <a:ext cx="5148508" cy="1074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354D72-CB0B-2872-D4AB-CBB0F2B937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Número de diapositiva">
            <a:extLst>
              <a:ext uri="{FF2B5EF4-FFF2-40B4-BE49-F238E27FC236}">
                <a16:creationId xmlns:a16="http://schemas.microsoft.com/office/drawing/2014/main" id="{4594F6B8-B800-969F-2C0C-FC3D6F19FDF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145758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ory_Textleft">
    <p:bg>
      <p:bgPr>
        <a:solidFill>
          <a:srgbClr val="5F22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1F919F-50B4-5933-CC04-BFAA90909F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oogle Shape;314;p15">
            <a:extLst>
              <a:ext uri="{FF2B5EF4-FFF2-40B4-BE49-F238E27FC236}">
                <a16:creationId xmlns:a16="http://schemas.microsoft.com/office/drawing/2014/main" id="{7F2E6EF5-F8B5-5C73-910C-48B030F9E53B}"/>
              </a:ext>
            </a:extLst>
          </p:cNvPr>
          <p:cNvSpPr/>
          <p:nvPr userDrawn="1"/>
        </p:nvSpPr>
        <p:spPr>
          <a:xfrm>
            <a:off x="0" y="0"/>
            <a:ext cx="12190412" cy="6858000"/>
          </a:xfrm>
          <a:prstGeom prst="rect">
            <a:avLst/>
          </a:prstGeom>
          <a:solidFill>
            <a:srgbClr val="341937">
              <a:alpha val="54902"/>
            </a:srgbClr>
          </a:solidFill>
          <a:ln>
            <a:noFill/>
          </a:ln>
        </p:spPr>
        <p:txBody>
          <a:bodyPr spcFirstLastPara="1" wrap="square" lIns="11399" tIns="11399" rIns="11399" bIns="11399" anchor="ctr" anchorCtr="0">
            <a:noAutofit/>
          </a:bodyPr>
          <a:lstStyle/>
          <a:p>
            <a:pPr algn="l" rtl="0">
              <a:lnSpc>
                <a:spcPct val="120000"/>
              </a:lnSpc>
              <a:buClr>
                <a:schemeClr val="dk1"/>
              </a:buClr>
              <a:buSzPts val="789"/>
            </a:pPr>
            <a:endParaRPr sz="789" b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354D72-CB0B-2872-D4AB-CBB0F2B937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830423-5DA9-F468-E363-92A3C954C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93" y="2592593"/>
            <a:ext cx="5102711" cy="596898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 sz="4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C232D52-0599-97C2-46EF-1DB5EDDDED00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14400" y="3904280"/>
            <a:ext cx="5148508" cy="1074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" name="Número de diapositiva">
            <a:extLst>
              <a:ext uri="{FF2B5EF4-FFF2-40B4-BE49-F238E27FC236}">
                <a16:creationId xmlns:a16="http://schemas.microsoft.com/office/drawing/2014/main" id="{C01CCE54-9CE3-492F-71C4-B0A4751668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525586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ndmills_Textleft">
    <p:bg>
      <p:bgPr>
        <a:solidFill>
          <a:srgbClr val="5F22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1F919F-50B4-5933-CC04-BFAA90909F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oogle Shape;314;p15">
            <a:extLst>
              <a:ext uri="{FF2B5EF4-FFF2-40B4-BE49-F238E27FC236}">
                <a16:creationId xmlns:a16="http://schemas.microsoft.com/office/drawing/2014/main" id="{7F2E6EF5-F8B5-5C73-910C-48B030F9E53B}"/>
              </a:ext>
            </a:extLst>
          </p:cNvPr>
          <p:cNvSpPr/>
          <p:nvPr userDrawn="1"/>
        </p:nvSpPr>
        <p:spPr>
          <a:xfrm>
            <a:off x="0" y="0"/>
            <a:ext cx="12190412" cy="6858000"/>
          </a:xfrm>
          <a:prstGeom prst="rect">
            <a:avLst/>
          </a:prstGeom>
          <a:solidFill>
            <a:srgbClr val="341937">
              <a:alpha val="50000"/>
            </a:srgbClr>
          </a:solidFill>
          <a:ln>
            <a:noFill/>
          </a:ln>
        </p:spPr>
        <p:txBody>
          <a:bodyPr spcFirstLastPara="1" wrap="square" lIns="11399" tIns="11399" rIns="11399" bIns="11399" anchor="ctr" anchorCtr="0">
            <a:noAutofit/>
          </a:bodyPr>
          <a:lstStyle/>
          <a:p>
            <a:pPr algn="l" rtl="0">
              <a:lnSpc>
                <a:spcPct val="120000"/>
              </a:lnSpc>
              <a:buClr>
                <a:schemeClr val="dk1"/>
              </a:buClr>
              <a:buSzPts val="789"/>
            </a:pPr>
            <a:endParaRPr sz="789" b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354D72-CB0B-2872-D4AB-CBB0F2B937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5E0E2C-879D-E998-8D52-CF220E2C3B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93" y="2592593"/>
            <a:ext cx="5102711" cy="596898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 sz="48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63BDF56-DB4A-49C5-1A68-94E508D38E4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14400" y="3904280"/>
            <a:ext cx="5148508" cy="1074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5" name="Número de diapositiva">
            <a:extLst>
              <a:ext uri="{FF2B5EF4-FFF2-40B4-BE49-F238E27FC236}">
                <a16:creationId xmlns:a16="http://schemas.microsoft.com/office/drawing/2014/main" id="{DEBABD06-970C-14FF-3160-C1F4565B1B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573782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ll_Textright">
    <p:bg>
      <p:bgPr>
        <a:solidFill>
          <a:srgbClr val="5F22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1F919F-50B4-5933-CC04-BFAA90909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oogle Shape;314;p15">
            <a:extLst>
              <a:ext uri="{FF2B5EF4-FFF2-40B4-BE49-F238E27FC236}">
                <a16:creationId xmlns:a16="http://schemas.microsoft.com/office/drawing/2014/main" id="{7F2E6EF5-F8B5-5C73-910C-48B030F9E53B}"/>
              </a:ext>
            </a:extLst>
          </p:cNvPr>
          <p:cNvSpPr/>
          <p:nvPr userDrawn="1"/>
        </p:nvSpPr>
        <p:spPr>
          <a:xfrm>
            <a:off x="0" y="0"/>
            <a:ext cx="12190412" cy="6858000"/>
          </a:xfrm>
          <a:prstGeom prst="rect">
            <a:avLst/>
          </a:prstGeom>
          <a:solidFill>
            <a:srgbClr val="341937">
              <a:alpha val="50000"/>
            </a:srgbClr>
          </a:solidFill>
          <a:ln>
            <a:noFill/>
          </a:ln>
        </p:spPr>
        <p:txBody>
          <a:bodyPr spcFirstLastPara="1" wrap="square" lIns="11399" tIns="11399" rIns="11399" bIns="11399" anchor="ctr" anchorCtr="0">
            <a:noAutofit/>
          </a:bodyPr>
          <a:lstStyle/>
          <a:p>
            <a:pPr algn="l" rtl="0">
              <a:lnSpc>
                <a:spcPct val="120000"/>
              </a:lnSpc>
              <a:buClr>
                <a:schemeClr val="dk1"/>
              </a:buClr>
              <a:buSzPts val="789"/>
            </a:pPr>
            <a:endParaRPr sz="789" b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354D72-CB0B-2872-D4AB-CBB0F2B937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9D01347-9DEA-76AC-685D-0E71B2C06E3A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7541111" y="103121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0D07EE7-3CD2-7743-E16B-7ECC81F98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92" y="1031211"/>
            <a:ext cx="5148508" cy="274372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 sz="66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BF9717C-A178-0ED8-EF72-453A89E1CD2D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7541111" y="137916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2273DA6-16FB-4833-7266-2867C2A675EF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7541111" y="275841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ADC9410-977D-AD2E-B476-37CEB33C6F0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7541111" y="310636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A6B2622-E8B0-68E3-CC36-9EB5227BF422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541111" y="450593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2761077-75A7-2D9F-943F-A801A01201AB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7541111" y="485388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3" name="Número de diapositiva">
            <a:extLst>
              <a:ext uri="{FF2B5EF4-FFF2-40B4-BE49-F238E27FC236}">
                <a16:creationId xmlns:a16="http://schemas.microsoft.com/office/drawing/2014/main" id="{3FCE8703-902B-277C-D6E4-2C2B77D0D49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000757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ndwills_Textright">
    <p:bg>
      <p:bgPr>
        <a:solidFill>
          <a:srgbClr val="5F22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1F919F-50B4-5933-CC04-BFAA90909F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oogle Shape;314;p15">
            <a:extLst>
              <a:ext uri="{FF2B5EF4-FFF2-40B4-BE49-F238E27FC236}">
                <a16:creationId xmlns:a16="http://schemas.microsoft.com/office/drawing/2014/main" id="{7F2E6EF5-F8B5-5C73-910C-48B030F9E53B}"/>
              </a:ext>
            </a:extLst>
          </p:cNvPr>
          <p:cNvSpPr/>
          <p:nvPr userDrawn="1"/>
        </p:nvSpPr>
        <p:spPr>
          <a:xfrm>
            <a:off x="0" y="0"/>
            <a:ext cx="12190412" cy="6858000"/>
          </a:xfrm>
          <a:prstGeom prst="rect">
            <a:avLst/>
          </a:prstGeom>
          <a:solidFill>
            <a:srgbClr val="341937">
              <a:alpha val="54902"/>
            </a:srgbClr>
          </a:solidFill>
          <a:ln>
            <a:noFill/>
          </a:ln>
        </p:spPr>
        <p:txBody>
          <a:bodyPr spcFirstLastPara="1" wrap="square" lIns="11399" tIns="11399" rIns="11399" bIns="11399" anchor="ctr" anchorCtr="0">
            <a:noAutofit/>
          </a:bodyPr>
          <a:lstStyle/>
          <a:p>
            <a:pPr algn="l" rtl="0">
              <a:lnSpc>
                <a:spcPct val="120000"/>
              </a:lnSpc>
              <a:buClr>
                <a:schemeClr val="dk1"/>
              </a:buClr>
              <a:buSzPts val="789"/>
            </a:pPr>
            <a:endParaRPr sz="789" b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354D72-CB0B-2872-D4AB-CBB0F2B937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31526DD-D3B2-C842-0433-07FCF6EFC1C0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7541111" y="103121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F9DF653-F105-8222-C1AC-83D7199125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92" y="1031211"/>
            <a:ext cx="5148508" cy="274372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 sz="66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BCF77A6-E803-B99C-3035-D5294F3A53A8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7541111" y="137916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7EE7F6E-A040-8BF5-E218-557826F7C9B8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7541111" y="275841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5FBD374-C51C-D9CF-34E1-9FF1E1D63348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7541111" y="310636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1D908B-4B7A-AB77-C2C1-D6AAE85C4703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541111" y="450593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02FC7B7-4A08-8E17-AA9C-41C0AD36C5AC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7541111" y="485388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3" name="Número de diapositiva">
            <a:extLst>
              <a:ext uri="{FF2B5EF4-FFF2-40B4-BE49-F238E27FC236}">
                <a16:creationId xmlns:a16="http://schemas.microsoft.com/office/drawing/2014/main" id="{1870B609-45A8-DBB6-D790-E043F69794C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097139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ry_Text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313;p15">
            <a:extLst>
              <a:ext uri="{FF2B5EF4-FFF2-40B4-BE49-F238E27FC236}">
                <a16:creationId xmlns:a16="http://schemas.microsoft.com/office/drawing/2014/main" id="{5E0759BA-6DFB-FDB3-35F7-71307ED3AA7A}"/>
              </a:ext>
            </a:extLst>
          </p:cNvPr>
          <p:cNvPicPr preferRelativeResize="0"/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14;p15">
            <a:extLst>
              <a:ext uri="{FF2B5EF4-FFF2-40B4-BE49-F238E27FC236}">
                <a16:creationId xmlns:a16="http://schemas.microsoft.com/office/drawing/2014/main" id="{61E22938-3119-DD42-E6D6-A6579B50C8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txBody>
          <a:bodyPr spcFirstLastPara="1" wrap="square" lIns="11400" tIns="11400" rIns="11400" bIns="114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9"/>
              <a:buFont typeface="Calibri"/>
              <a:buNone/>
            </a:pPr>
            <a:endParaRPr sz="789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E8823BF-A2A0-3F9B-0601-9A9C7F64E2FD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7541111" y="103121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E19D7-2D07-154A-14E5-BF5D38A986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92" y="1031211"/>
            <a:ext cx="5148508" cy="274372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 sz="66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6A45C1-02FA-7775-97A5-0090A6203B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5E9B8AE-2A97-3ED8-E2E8-09594DB26048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7541111" y="137916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CC424B9-5C5B-BC01-1BB6-39965BF3C5B9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7541111" y="275841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1C73A58-28E5-0B66-A45E-5C352149B89C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7541111" y="310636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A3DC629-449B-0786-B5B7-34D37274472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541111" y="450593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727571E-08CE-197D-23AC-6B529E395233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7541111" y="485388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" name="Número de diapositiva">
            <a:extLst>
              <a:ext uri="{FF2B5EF4-FFF2-40B4-BE49-F238E27FC236}">
                <a16:creationId xmlns:a16="http://schemas.microsoft.com/office/drawing/2014/main" id="{3BEA3063-3DC7-7A11-11AB-FB97D32311B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598245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untains_Text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313;p15" descr="A picture containing mountain, outdoor, nature, rock&#10;&#10;Description automatically generated">
            <a:extLst>
              <a:ext uri="{FF2B5EF4-FFF2-40B4-BE49-F238E27FC236}">
                <a16:creationId xmlns:a16="http://schemas.microsoft.com/office/drawing/2014/main" id="{5E0759BA-6DFB-FDB3-35F7-71307ED3AA7A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299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14;p15">
            <a:extLst>
              <a:ext uri="{FF2B5EF4-FFF2-40B4-BE49-F238E27FC236}">
                <a16:creationId xmlns:a16="http://schemas.microsoft.com/office/drawing/2014/main" id="{61E22938-3119-DD42-E6D6-A6579B50C844}"/>
              </a:ext>
            </a:extLst>
          </p:cNvPr>
          <p:cNvSpPr/>
          <p:nvPr userDrawn="1"/>
        </p:nvSpPr>
        <p:spPr>
          <a:xfrm>
            <a:off x="0" y="0"/>
            <a:ext cx="12229900" cy="6858000"/>
          </a:xfrm>
          <a:prstGeom prst="rect">
            <a:avLst/>
          </a:prstGeom>
          <a:solidFill>
            <a:schemeClr val="dk1">
              <a:alpha val="29803"/>
            </a:schemeClr>
          </a:solidFill>
          <a:ln>
            <a:noFill/>
          </a:ln>
        </p:spPr>
        <p:txBody>
          <a:bodyPr spcFirstLastPara="1" wrap="square" lIns="11400" tIns="11400" rIns="11400" bIns="114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9"/>
              <a:buFont typeface="Calibri"/>
              <a:buNone/>
            </a:pPr>
            <a:endParaRPr sz="789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E8823BF-A2A0-3F9B-0601-9A9C7F64E2FD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7541111" y="103121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E19D7-2D07-154A-14E5-BF5D38A986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92" y="1031211"/>
            <a:ext cx="5148508" cy="274372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 sz="6600" b="1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6A45C1-02FA-7775-97A5-0090A6203B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7150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5E9B8AE-2A97-3ED8-E2E8-09594DB26048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7541111" y="137916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CC424B9-5C5B-BC01-1BB6-39965BF3C5B9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7541111" y="275841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1C73A58-28E5-0B66-A45E-5C352149B89C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7541111" y="310636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A3DC629-449B-0786-B5B7-34D37274472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541111" y="4505931"/>
            <a:ext cx="3872752" cy="32763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727571E-08CE-197D-23AC-6B529E395233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7541111" y="4853882"/>
            <a:ext cx="3872752" cy="73654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" name="Número de diapositiva">
            <a:extLst>
              <a:ext uri="{FF2B5EF4-FFF2-40B4-BE49-F238E27FC236}">
                <a16:creationId xmlns:a16="http://schemas.microsoft.com/office/drawing/2014/main" id="{6F85B0FB-885E-954C-3E12-A804033BC22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292034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with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EEF51DA0-B7C8-D735-D09B-6440D1BC74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572408"/>
            <a:ext cx="10842021" cy="74964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84C9B81-F156-B786-3901-094E0257CD7E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74741" y="1343256"/>
            <a:ext cx="10842022" cy="564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3" name="Número de diapositiva">
            <a:extLst>
              <a:ext uri="{FF2B5EF4-FFF2-40B4-BE49-F238E27FC236}">
                <a16:creationId xmlns:a16="http://schemas.microsoft.com/office/drawing/2014/main" id="{60DA30A3-6DF6-BEF1-9106-55A292A2ED7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732927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dium_Left_Arc_Wipro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6CB52483-D072-FA1F-87FE-0132CCE16D54}"/>
              </a:ext>
            </a:extLst>
          </p:cNvPr>
          <p:cNvSpPr/>
          <p:nvPr userDrawn="1"/>
        </p:nvSpPr>
        <p:spPr>
          <a:xfrm>
            <a:off x="0" y="448"/>
            <a:ext cx="5267211" cy="6857109"/>
          </a:xfrm>
          <a:prstGeom prst="rect">
            <a:avLst/>
          </a:prstGeom>
          <a:solidFill>
            <a:srgbClr val="34195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>
              <a:latin typeface="Tenorite" pitchFamily="2" charset="0"/>
            </a:endParaRPr>
          </a:p>
        </p:txBody>
      </p:sp>
      <p:pic>
        <p:nvPicPr>
          <p:cNvPr id="7" name="Imagen 4" descr="Imagen 4">
            <a:extLst>
              <a:ext uri="{FF2B5EF4-FFF2-40B4-BE49-F238E27FC236}">
                <a16:creationId xmlns:a16="http://schemas.microsoft.com/office/drawing/2014/main" id="{A5602800-6AF2-8CC7-00E7-859EDD5678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037888" y="2100171"/>
            <a:ext cx="6857997" cy="2657662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A3A1A6EC-4A9D-2ACD-8D1F-C4B8527B1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Número de diapositiva">
            <a:extLst>
              <a:ext uri="{FF2B5EF4-FFF2-40B4-BE49-F238E27FC236}">
                <a16:creationId xmlns:a16="http://schemas.microsoft.com/office/drawing/2014/main" id="{04C9D428-194E-3B3F-7C5D-5E41A9F2795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74914CC-9103-C811-FCE8-666C09BE85D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59270" y="617882"/>
            <a:ext cx="2500454" cy="1081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5EF214-3D74-A02E-2DA4-7EADC40CCAED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41738" y="1841522"/>
            <a:ext cx="2849855" cy="3078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79055F0-2845-3462-555E-86AD69A4DB2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569507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EA09560-A1D7-1E4B-FA24-3B5F888DEF25}"/>
              </a:ext>
            </a:extLst>
          </p:cNvPr>
          <p:cNvSpPr>
            <a:spLocks noGrp="1"/>
          </p:cNvSpPr>
          <p:nvPr>
            <p:ph type="body" idx="69" hasCustomPrompt="1"/>
          </p:nvPr>
        </p:nvSpPr>
        <p:spPr>
          <a:xfrm>
            <a:off x="5570305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DB0D3437-17C1-A2D9-061F-F7E84B4F64FD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7787648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4689A51-50C0-3AC0-39DD-A0C9B1549C93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788445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7E5109A6-5C9E-8F2C-05AE-A1BC91A04E76}"/>
              </a:ext>
            </a:extLst>
          </p:cNvPr>
          <p:cNvSpPr>
            <a:spLocks noGrp="1"/>
          </p:cNvSpPr>
          <p:nvPr>
            <p:ph type="body" idx="72" hasCustomPrompt="1"/>
          </p:nvPr>
        </p:nvSpPr>
        <p:spPr>
          <a:xfrm>
            <a:off x="10006547" y="911808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C723871-729F-D0F7-1AA0-1E7145847118}"/>
              </a:ext>
            </a:extLst>
          </p:cNvPr>
          <p:cNvSpPr>
            <a:spLocks noGrp="1"/>
          </p:cNvSpPr>
          <p:nvPr>
            <p:ph type="body" idx="73" hasCustomPrompt="1"/>
          </p:nvPr>
        </p:nvSpPr>
        <p:spPr>
          <a:xfrm>
            <a:off x="10007344" y="655117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29BEB235-AB4E-6BD3-9975-27A59C881FF1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5569507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92894939-2EBE-3CC5-9F7A-34CF8828CC33}"/>
              </a:ext>
            </a:extLst>
          </p:cNvPr>
          <p:cNvSpPr>
            <a:spLocks noGrp="1"/>
          </p:cNvSpPr>
          <p:nvPr>
            <p:ph type="body" idx="75" hasCustomPrompt="1"/>
          </p:nvPr>
        </p:nvSpPr>
        <p:spPr>
          <a:xfrm>
            <a:off x="5570305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D1E20EDA-CDCD-2320-5BD5-8DC6411BCB4D}"/>
              </a:ext>
            </a:extLst>
          </p:cNvPr>
          <p:cNvSpPr>
            <a:spLocks noGrp="1"/>
          </p:cNvSpPr>
          <p:nvPr>
            <p:ph type="body" idx="76" hasCustomPrompt="1"/>
          </p:nvPr>
        </p:nvSpPr>
        <p:spPr>
          <a:xfrm>
            <a:off x="7787647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CB64485-7E32-9F10-9239-A777418FCF3B}"/>
              </a:ext>
            </a:extLst>
          </p:cNvPr>
          <p:cNvSpPr>
            <a:spLocks noGrp="1"/>
          </p:cNvSpPr>
          <p:nvPr>
            <p:ph type="body" idx="77" hasCustomPrompt="1"/>
          </p:nvPr>
        </p:nvSpPr>
        <p:spPr>
          <a:xfrm>
            <a:off x="7788445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CBE27B01-3C7D-971D-9D0F-8F1AFB89C931}"/>
              </a:ext>
            </a:extLst>
          </p:cNvPr>
          <p:cNvSpPr>
            <a:spLocks noGrp="1"/>
          </p:cNvSpPr>
          <p:nvPr>
            <p:ph type="body" idx="78" hasCustomPrompt="1"/>
          </p:nvPr>
        </p:nvSpPr>
        <p:spPr>
          <a:xfrm>
            <a:off x="10006546" y="2804210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ACD0E57-90B6-4104-85F4-004873CB04AC}"/>
              </a:ext>
            </a:extLst>
          </p:cNvPr>
          <p:cNvSpPr>
            <a:spLocks noGrp="1"/>
          </p:cNvSpPr>
          <p:nvPr>
            <p:ph type="body" idx="79" hasCustomPrompt="1"/>
          </p:nvPr>
        </p:nvSpPr>
        <p:spPr>
          <a:xfrm>
            <a:off x="10007344" y="2547519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A13599F-5BFC-F918-4BA4-2BEE0ECD98F1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5569507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AC61924E-1DC5-F96C-D178-75B0686E2202}"/>
              </a:ext>
            </a:extLst>
          </p:cNvPr>
          <p:cNvSpPr>
            <a:spLocks noGrp="1"/>
          </p:cNvSpPr>
          <p:nvPr>
            <p:ph type="body" idx="81" hasCustomPrompt="1"/>
          </p:nvPr>
        </p:nvSpPr>
        <p:spPr>
          <a:xfrm>
            <a:off x="5570305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A178BC55-668D-5C86-2005-F051DA42A1FB}"/>
              </a:ext>
            </a:extLst>
          </p:cNvPr>
          <p:cNvSpPr>
            <a:spLocks noGrp="1"/>
          </p:cNvSpPr>
          <p:nvPr>
            <p:ph type="body" idx="82" hasCustomPrompt="1"/>
          </p:nvPr>
        </p:nvSpPr>
        <p:spPr>
          <a:xfrm>
            <a:off x="7787647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F48EDAC9-538A-DA7D-D791-43D9219DEFBB}"/>
              </a:ext>
            </a:extLst>
          </p:cNvPr>
          <p:cNvSpPr>
            <a:spLocks noGrp="1"/>
          </p:cNvSpPr>
          <p:nvPr>
            <p:ph type="body" idx="83" hasCustomPrompt="1"/>
          </p:nvPr>
        </p:nvSpPr>
        <p:spPr>
          <a:xfrm>
            <a:off x="7788445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E127DBF6-98A3-1AC5-8029-49C9894F4C16}"/>
              </a:ext>
            </a:extLst>
          </p:cNvPr>
          <p:cNvSpPr>
            <a:spLocks noGrp="1"/>
          </p:cNvSpPr>
          <p:nvPr>
            <p:ph type="body" idx="84" hasCustomPrompt="1"/>
          </p:nvPr>
        </p:nvSpPr>
        <p:spPr>
          <a:xfrm>
            <a:off x="10006546" y="4707759"/>
            <a:ext cx="2002176" cy="426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9A4CB9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C33C191-2C0E-3D65-6434-95FB11BFC8FC}"/>
              </a:ext>
            </a:extLst>
          </p:cNvPr>
          <p:cNvSpPr>
            <a:spLocks noGrp="1"/>
          </p:cNvSpPr>
          <p:nvPr>
            <p:ph type="body" idx="85" hasCustomPrompt="1"/>
          </p:nvPr>
        </p:nvSpPr>
        <p:spPr>
          <a:xfrm>
            <a:off x="10007344" y="4451068"/>
            <a:ext cx="1688759" cy="2182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3708205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ithLogo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úmero de diapositiva">
            <a:extLst>
              <a:ext uri="{FF2B5EF4-FFF2-40B4-BE49-F238E27FC236}">
                <a16:creationId xmlns:a16="http://schemas.microsoft.com/office/drawing/2014/main" id="{F7A09C3F-B4A3-2901-74E4-E9523A24CD5E}"/>
              </a:ext>
            </a:extLst>
          </p:cNvPr>
          <p:cNvSpPr txBox="1">
            <a:spLocks/>
          </p:cNvSpPr>
          <p:nvPr userDrawn="1"/>
        </p:nvSpPr>
        <p:spPr>
          <a:xfrm>
            <a:off x="11516762" y="6509914"/>
            <a:ext cx="548640" cy="91440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z="800" smtClean="0"/>
              <a:pPr/>
              <a:t>‹#›</a:t>
            </a:fld>
            <a:endParaRPr lang="en-US" sz="80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7FEDDC41-0F0B-B697-4816-8645A68A90E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784911" y="6479382"/>
            <a:ext cx="468874" cy="173633"/>
          </a:xfrm>
          <a:custGeom>
            <a:avLst/>
            <a:gdLst>
              <a:gd name="T0" fmla="*/ 698 w 1799"/>
              <a:gd name="T1" fmla="*/ 158 h 664"/>
              <a:gd name="T2" fmla="*/ 610 w 1799"/>
              <a:gd name="T3" fmla="*/ 496 h 664"/>
              <a:gd name="T4" fmla="*/ 664 w 1799"/>
              <a:gd name="T5" fmla="*/ 7 h 664"/>
              <a:gd name="T6" fmla="*/ 638 w 1799"/>
              <a:gd name="T7" fmla="*/ 105 h 664"/>
              <a:gd name="T8" fmla="*/ 664 w 1799"/>
              <a:gd name="T9" fmla="*/ 7 h 664"/>
              <a:gd name="T10" fmla="*/ 907 w 1799"/>
              <a:gd name="T11" fmla="*/ 491 h 664"/>
              <a:gd name="T12" fmla="*/ 863 w 1799"/>
              <a:gd name="T13" fmla="*/ 664 h 664"/>
              <a:gd name="T14" fmla="*/ 777 w 1799"/>
              <a:gd name="T15" fmla="*/ 158 h 664"/>
              <a:gd name="T16" fmla="*/ 862 w 1799"/>
              <a:gd name="T17" fmla="*/ 205 h 664"/>
              <a:gd name="T18" fmla="*/ 969 w 1799"/>
              <a:gd name="T19" fmla="*/ 151 h 664"/>
              <a:gd name="T20" fmla="*/ 1082 w 1799"/>
              <a:gd name="T21" fmla="*/ 199 h 664"/>
              <a:gd name="T22" fmla="*/ 1131 w 1799"/>
              <a:gd name="T23" fmla="*/ 327 h 664"/>
              <a:gd name="T24" fmla="*/ 1081 w 1799"/>
              <a:gd name="T25" fmla="*/ 455 h 664"/>
              <a:gd name="T26" fmla="*/ 969 w 1799"/>
              <a:gd name="T27" fmla="*/ 503 h 664"/>
              <a:gd name="T28" fmla="*/ 988 w 1799"/>
              <a:gd name="T29" fmla="*/ 414 h 664"/>
              <a:gd name="T30" fmla="*/ 1038 w 1799"/>
              <a:gd name="T31" fmla="*/ 364 h 664"/>
              <a:gd name="T32" fmla="*/ 1038 w 1799"/>
              <a:gd name="T33" fmla="*/ 289 h 664"/>
              <a:gd name="T34" fmla="*/ 988 w 1799"/>
              <a:gd name="T35" fmla="*/ 239 h 664"/>
              <a:gd name="T36" fmla="*/ 915 w 1799"/>
              <a:gd name="T37" fmla="*/ 239 h 664"/>
              <a:gd name="T38" fmla="*/ 865 w 1799"/>
              <a:gd name="T39" fmla="*/ 289 h 664"/>
              <a:gd name="T40" fmla="*/ 865 w 1799"/>
              <a:gd name="T41" fmla="*/ 364 h 664"/>
              <a:gd name="T42" fmla="*/ 915 w 1799"/>
              <a:gd name="T43" fmla="*/ 414 h 664"/>
              <a:gd name="T44" fmla="*/ 1194 w 1799"/>
              <a:gd name="T45" fmla="*/ 158 h 664"/>
              <a:gd name="T46" fmla="*/ 1279 w 1799"/>
              <a:gd name="T47" fmla="*/ 210 h 664"/>
              <a:gd name="T48" fmla="*/ 1372 w 1799"/>
              <a:gd name="T49" fmla="*/ 152 h 664"/>
              <a:gd name="T50" fmla="*/ 1429 w 1799"/>
              <a:gd name="T51" fmla="*/ 165 h 664"/>
              <a:gd name="T52" fmla="*/ 1379 w 1799"/>
              <a:gd name="T53" fmla="*/ 242 h 664"/>
              <a:gd name="T54" fmla="*/ 1299 w 1799"/>
              <a:gd name="T55" fmla="*/ 257 h 664"/>
              <a:gd name="T56" fmla="*/ 1279 w 1799"/>
              <a:gd name="T57" fmla="*/ 496 h 664"/>
              <a:gd name="T58" fmla="*/ 1194 w 1799"/>
              <a:gd name="T59" fmla="*/ 158 h 664"/>
              <a:gd name="T60" fmla="*/ 1549 w 1799"/>
              <a:gd name="T61" fmla="*/ 489 h 664"/>
              <a:gd name="T62" fmla="*/ 1455 w 1799"/>
              <a:gd name="T63" fmla="*/ 395 h 664"/>
              <a:gd name="T64" fmla="*/ 1455 w 1799"/>
              <a:gd name="T65" fmla="*/ 258 h 664"/>
              <a:gd name="T66" fmla="*/ 1549 w 1799"/>
              <a:gd name="T67" fmla="*/ 165 h 664"/>
              <a:gd name="T68" fmla="*/ 1690 w 1799"/>
              <a:gd name="T69" fmla="*/ 165 h 664"/>
              <a:gd name="T70" fmla="*/ 1785 w 1799"/>
              <a:gd name="T71" fmla="*/ 258 h 664"/>
              <a:gd name="T72" fmla="*/ 1785 w 1799"/>
              <a:gd name="T73" fmla="*/ 395 h 664"/>
              <a:gd name="T74" fmla="*/ 1691 w 1799"/>
              <a:gd name="T75" fmla="*/ 489 h 664"/>
              <a:gd name="T76" fmla="*/ 1620 w 1799"/>
              <a:gd name="T77" fmla="*/ 421 h 664"/>
              <a:gd name="T78" fmla="*/ 1686 w 1799"/>
              <a:gd name="T79" fmla="*/ 393 h 664"/>
              <a:gd name="T80" fmla="*/ 1713 w 1799"/>
              <a:gd name="T81" fmla="*/ 326 h 664"/>
              <a:gd name="T82" fmla="*/ 1686 w 1799"/>
              <a:gd name="T83" fmla="*/ 259 h 664"/>
              <a:gd name="T84" fmla="*/ 1620 w 1799"/>
              <a:gd name="T85" fmla="*/ 232 h 664"/>
              <a:gd name="T86" fmla="*/ 1555 w 1799"/>
              <a:gd name="T87" fmla="*/ 259 h 664"/>
              <a:gd name="T88" fmla="*/ 1528 w 1799"/>
              <a:gd name="T89" fmla="*/ 326 h 664"/>
              <a:gd name="T90" fmla="*/ 1555 w 1799"/>
              <a:gd name="T91" fmla="*/ 393 h 664"/>
              <a:gd name="T92" fmla="*/ 1620 w 1799"/>
              <a:gd name="T93" fmla="*/ 421 h 664"/>
              <a:gd name="T94" fmla="*/ 88 w 1799"/>
              <a:gd name="T95" fmla="*/ 158 h 664"/>
              <a:gd name="T96" fmla="*/ 236 w 1799"/>
              <a:gd name="T97" fmla="*/ 158 h 664"/>
              <a:gd name="T98" fmla="*/ 392 w 1799"/>
              <a:gd name="T99" fmla="*/ 373 h 664"/>
              <a:gd name="T100" fmla="*/ 550 w 1799"/>
              <a:gd name="T101" fmla="*/ 158 h 664"/>
              <a:gd name="T102" fmla="*/ 354 w 1799"/>
              <a:gd name="T103" fmla="*/ 495 h 664"/>
              <a:gd name="T104" fmla="*/ 192 w 1799"/>
              <a:gd name="T105" fmla="*/ 495 h 664"/>
              <a:gd name="T106" fmla="*/ 0 w 1799"/>
              <a:gd name="T107" fmla="*/ 158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99" h="664">
                <a:moveTo>
                  <a:pt x="610" y="158"/>
                </a:moveTo>
                <a:cubicBezTo>
                  <a:pt x="698" y="158"/>
                  <a:pt x="698" y="158"/>
                  <a:pt x="698" y="158"/>
                </a:cubicBezTo>
                <a:cubicBezTo>
                  <a:pt x="698" y="496"/>
                  <a:pt x="698" y="496"/>
                  <a:pt x="698" y="496"/>
                </a:cubicBezTo>
                <a:cubicBezTo>
                  <a:pt x="610" y="496"/>
                  <a:pt x="610" y="496"/>
                  <a:pt x="610" y="496"/>
                </a:cubicBezTo>
                <a:lnTo>
                  <a:pt x="610" y="158"/>
                </a:lnTo>
                <a:close/>
                <a:moveTo>
                  <a:pt x="664" y="7"/>
                </a:moveTo>
                <a:cubicBezTo>
                  <a:pt x="637" y="0"/>
                  <a:pt x="609" y="16"/>
                  <a:pt x="602" y="43"/>
                </a:cubicBezTo>
                <a:cubicBezTo>
                  <a:pt x="595" y="70"/>
                  <a:pt x="611" y="98"/>
                  <a:pt x="638" y="105"/>
                </a:cubicBezTo>
                <a:cubicBezTo>
                  <a:pt x="665" y="112"/>
                  <a:pt x="693" y="96"/>
                  <a:pt x="700" y="69"/>
                </a:cubicBezTo>
                <a:cubicBezTo>
                  <a:pt x="707" y="42"/>
                  <a:pt x="691" y="14"/>
                  <a:pt x="664" y="7"/>
                </a:cubicBezTo>
                <a:close/>
                <a:moveTo>
                  <a:pt x="969" y="503"/>
                </a:moveTo>
                <a:cubicBezTo>
                  <a:pt x="946" y="503"/>
                  <a:pt x="926" y="499"/>
                  <a:pt x="907" y="491"/>
                </a:cubicBezTo>
                <a:cubicBezTo>
                  <a:pt x="889" y="482"/>
                  <a:pt x="874" y="470"/>
                  <a:pt x="863" y="455"/>
                </a:cubicBezTo>
                <a:cubicBezTo>
                  <a:pt x="863" y="664"/>
                  <a:pt x="863" y="664"/>
                  <a:pt x="863" y="664"/>
                </a:cubicBezTo>
                <a:cubicBezTo>
                  <a:pt x="777" y="664"/>
                  <a:pt x="777" y="664"/>
                  <a:pt x="777" y="664"/>
                </a:cubicBezTo>
                <a:cubicBezTo>
                  <a:pt x="777" y="158"/>
                  <a:pt x="777" y="158"/>
                  <a:pt x="777" y="158"/>
                </a:cubicBezTo>
                <a:cubicBezTo>
                  <a:pt x="862" y="158"/>
                  <a:pt x="862" y="158"/>
                  <a:pt x="862" y="158"/>
                </a:cubicBezTo>
                <a:cubicBezTo>
                  <a:pt x="862" y="205"/>
                  <a:pt x="862" y="205"/>
                  <a:pt x="862" y="205"/>
                </a:cubicBezTo>
                <a:cubicBezTo>
                  <a:pt x="874" y="188"/>
                  <a:pt x="888" y="175"/>
                  <a:pt x="907" y="166"/>
                </a:cubicBezTo>
                <a:cubicBezTo>
                  <a:pt x="925" y="156"/>
                  <a:pt x="946" y="151"/>
                  <a:pt x="969" y="151"/>
                </a:cubicBezTo>
                <a:cubicBezTo>
                  <a:pt x="990" y="151"/>
                  <a:pt x="1010" y="155"/>
                  <a:pt x="1030" y="163"/>
                </a:cubicBezTo>
                <a:cubicBezTo>
                  <a:pt x="1050" y="172"/>
                  <a:pt x="1067" y="183"/>
                  <a:pt x="1082" y="199"/>
                </a:cubicBezTo>
                <a:cubicBezTo>
                  <a:pt x="1097" y="214"/>
                  <a:pt x="1109" y="233"/>
                  <a:pt x="1118" y="254"/>
                </a:cubicBezTo>
                <a:cubicBezTo>
                  <a:pt x="1127" y="276"/>
                  <a:pt x="1131" y="300"/>
                  <a:pt x="1131" y="327"/>
                </a:cubicBezTo>
                <a:cubicBezTo>
                  <a:pt x="1131" y="354"/>
                  <a:pt x="1127" y="378"/>
                  <a:pt x="1118" y="400"/>
                </a:cubicBezTo>
                <a:cubicBezTo>
                  <a:pt x="1108" y="421"/>
                  <a:pt x="1096" y="440"/>
                  <a:pt x="1081" y="455"/>
                </a:cubicBezTo>
                <a:cubicBezTo>
                  <a:pt x="1066" y="471"/>
                  <a:pt x="1049" y="482"/>
                  <a:pt x="1030" y="491"/>
                </a:cubicBezTo>
                <a:cubicBezTo>
                  <a:pt x="1010" y="499"/>
                  <a:pt x="990" y="503"/>
                  <a:pt x="969" y="503"/>
                </a:cubicBezTo>
                <a:close/>
                <a:moveTo>
                  <a:pt x="952" y="421"/>
                </a:moveTo>
                <a:cubicBezTo>
                  <a:pt x="965" y="421"/>
                  <a:pt x="977" y="419"/>
                  <a:pt x="988" y="414"/>
                </a:cubicBezTo>
                <a:cubicBezTo>
                  <a:pt x="999" y="409"/>
                  <a:pt x="1009" y="402"/>
                  <a:pt x="1018" y="394"/>
                </a:cubicBezTo>
                <a:cubicBezTo>
                  <a:pt x="1026" y="385"/>
                  <a:pt x="1033" y="375"/>
                  <a:pt x="1038" y="364"/>
                </a:cubicBezTo>
                <a:cubicBezTo>
                  <a:pt x="1043" y="352"/>
                  <a:pt x="1045" y="340"/>
                  <a:pt x="1045" y="326"/>
                </a:cubicBezTo>
                <a:cubicBezTo>
                  <a:pt x="1045" y="313"/>
                  <a:pt x="1043" y="301"/>
                  <a:pt x="1038" y="289"/>
                </a:cubicBezTo>
                <a:cubicBezTo>
                  <a:pt x="1033" y="278"/>
                  <a:pt x="1026" y="268"/>
                  <a:pt x="1018" y="259"/>
                </a:cubicBezTo>
                <a:cubicBezTo>
                  <a:pt x="1009" y="251"/>
                  <a:pt x="999" y="244"/>
                  <a:pt x="988" y="239"/>
                </a:cubicBezTo>
                <a:cubicBezTo>
                  <a:pt x="977" y="234"/>
                  <a:pt x="965" y="231"/>
                  <a:pt x="952" y="231"/>
                </a:cubicBezTo>
                <a:cubicBezTo>
                  <a:pt x="938" y="231"/>
                  <a:pt x="926" y="234"/>
                  <a:pt x="915" y="239"/>
                </a:cubicBezTo>
                <a:cubicBezTo>
                  <a:pt x="903" y="244"/>
                  <a:pt x="893" y="251"/>
                  <a:pt x="885" y="259"/>
                </a:cubicBezTo>
                <a:cubicBezTo>
                  <a:pt x="877" y="268"/>
                  <a:pt x="870" y="278"/>
                  <a:pt x="865" y="289"/>
                </a:cubicBezTo>
                <a:cubicBezTo>
                  <a:pt x="860" y="301"/>
                  <a:pt x="858" y="313"/>
                  <a:pt x="858" y="326"/>
                </a:cubicBezTo>
                <a:cubicBezTo>
                  <a:pt x="858" y="340"/>
                  <a:pt x="860" y="352"/>
                  <a:pt x="865" y="364"/>
                </a:cubicBezTo>
                <a:cubicBezTo>
                  <a:pt x="870" y="375"/>
                  <a:pt x="877" y="385"/>
                  <a:pt x="885" y="394"/>
                </a:cubicBezTo>
                <a:cubicBezTo>
                  <a:pt x="893" y="402"/>
                  <a:pt x="903" y="409"/>
                  <a:pt x="915" y="414"/>
                </a:cubicBezTo>
                <a:cubicBezTo>
                  <a:pt x="926" y="419"/>
                  <a:pt x="938" y="421"/>
                  <a:pt x="952" y="421"/>
                </a:cubicBezTo>
                <a:close/>
                <a:moveTo>
                  <a:pt x="1194" y="158"/>
                </a:moveTo>
                <a:cubicBezTo>
                  <a:pt x="1279" y="158"/>
                  <a:pt x="1279" y="158"/>
                  <a:pt x="1279" y="158"/>
                </a:cubicBezTo>
                <a:cubicBezTo>
                  <a:pt x="1279" y="210"/>
                  <a:pt x="1279" y="210"/>
                  <a:pt x="1279" y="210"/>
                </a:cubicBezTo>
                <a:cubicBezTo>
                  <a:pt x="1287" y="190"/>
                  <a:pt x="1299" y="175"/>
                  <a:pt x="1315" y="166"/>
                </a:cubicBezTo>
                <a:cubicBezTo>
                  <a:pt x="1331" y="157"/>
                  <a:pt x="1350" y="152"/>
                  <a:pt x="1372" y="152"/>
                </a:cubicBezTo>
                <a:cubicBezTo>
                  <a:pt x="1383" y="152"/>
                  <a:pt x="1394" y="153"/>
                  <a:pt x="1403" y="156"/>
                </a:cubicBezTo>
                <a:cubicBezTo>
                  <a:pt x="1413" y="158"/>
                  <a:pt x="1422" y="161"/>
                  <a:pt x="1429" y="165"/>
                </a:cubicBezTo>
                <a:cubicBezTo>
                  <a:pt x="1397" y="250"/>
                  <a:pt x="1397" y="250"/>
                  <a:pt x="1397" y="250"/>
                </a:cubicBezTo>
                <a:cubicBezTo>
                  <a:pt x="1393" y="247"/>
                  <a:pt x="1387" y="244"/>
                  <a:pt x="1379" y="242"/>
                </a:cubicBezTo>
                <a:cubicBezTo>
                  <a:pt x="1371" y="239"/>
                  <a:pt x="1362" y="238"/>
                  <a:pt x="1352" y="238"/>
                </a:cubicBezTo>
                <a:cubicBezTo>
                  <a:pt x="1330" y="238"/>
                  <a:pt x="1313" y="244"/>
                  <a:pt x="1299" y="257"/>
                </a:cubicBezTo>
                <a:cubicBezTo>
                  <a:pt x="1286" y="269"/>
                  <a:pt x="1279" y="289"/>
                  <a:pt x="1279" y="318"/>
                </a:cubicBezTo>
                <a:cubicBezTo>
                  <a:pt x="1279" y="496"/>
                  <a:pt x="1279" y="496"/>
                  <a:pt x="1279" y="496"/>
                </a:cubicBezTo>
                <a:cubicBezTo>
                  <a:pt x="1194" y="496"/>
                  <a:pt x="1194" y="496"/>
                  <a:pt x="1194" y="496"/>
                </a:cubicBezTo>
                <a:lnTo>
                  <a:pt x="1194" y="158"/>
                </a:lnTo>
                <a:close/>
                <a:moveTo>
                  <a:pt x="1620" y="503"/>
                </a:moveTo>
                <a:cubicBezTo>
                  <a:pt x="1594" y="503"/>
                  <a:pt x="1571" y="498"/>
                  <a:pt x="1549" y="489"/>
                </a:cubicBezTo>
                <a:cubicBezTo>
                  <a:pt x="1527" y="480"/>
                  <a:pt x="1508" y="467"/>
                  <a:pt x="1492" y="451"/>
                </a:cubicBezTo>
                <a:cubicBezTo>
                  <a:pt x="1476" y="435"/>
                  <a:pt x="1464" y="416"/>
                  <a:pt x="1455" y="395"/>
                </a:cubicBezTo>
                <a:cubicBezTo>
                  <a:pt x="1446" y="374"/>
                  <a:pt x="1441" y="351"/>
                  <a:pt x="1441" y="327"/>
                </a:cubicBezTo>
                <a:cubicBezTo>
                  <a:pt x="1441" y="303"/>
                  <a:pt x="1446" y="280"/>
                  <a:pt x="1455" y="258"/>
                </a:cubicBezTo>
                <a:cubicBezTo>
                  <a:pt x="1464" y="237"/>
                  <a:pt x="1476" y="218"/>
                  <a:pt x="1492" y="202"/>
                </a:cubicBezTo>
                <a:cubicBezTo>
                  <a:pt x="1508" y="187"/>
                  <a:pt x="1527" y="174"/>
                  <a:pt x="1549" y="165"/>
                </a:cubicBezTo>
                <a:cubicBezTo>
                  <a:pt x="1571" y="156"/>
                  <a:pt x="1594" y="151"/>
                  <a:pt x="1620" y="151"/>
                </a:cubicBezTo>
                <a:cubicBezTo>
                  <a:pt x="1645" y="151"/>
                  <a:pt x="1668" y="156"/>
                  <a:pt x="1690" y="165"/>
                </a:cubicBezTo>
                <a:cubicBezTo>
                  <a:pt x="1712" y="174"/>
                  <a:pt x="1731" y="187"/>
                  <a:pt x="1747" y="202"/>
                </a:cubicBezTo>
                <a:cubicBezTo>
                  <a:pt x="1763" y="218"/>
                  <a:pt x="1776" y="237"/>
                  <a:pt x="1785" y="258"/>
                </a:cubicBezTo>
                <a:cubicBezTo>
                  <a:pt x="1794" y="280"/>
                  <a:pt x="1799" y="303"/>
                  <a:pt x="1799" y="327"/>
                </a:cubicBezTo>
                <a:cubicBezTo>
                  <a:pt x="1799" y="351"/>
                  <a:pt x="1794" y="374"/>
                  <a:pt x="1785" y="395"/>
                </a:cubicBezTo>
                <a:cubicBezTo>
                  <a:pt x="1776" y="416"/>
                  <a:pt x="1763" y="435"/>
                  <a:pt x="1747" y="451"/>
                </a:cubicBezTo>
                <a:cubicBezTo>
                  <a:pt x="1731" y="467"/>
                  <a:pt x="1713" y="480"/>
                  <a:pt x="1691" y="489"/>
                </a:cubicBezTo>
                <a:cubicBezTo>
                  <a:pt x="1669" y="498"/>
                  <a:pt x="1645" y="503"/>
                  <a:pt x="1620" y="503"/>
                </a:cubicBezTo>
                <a:close/>
                <a:moveTo>
                  <a:pt x="1620" y="421"/>
                </a:moveTo>
                <a:cubicBezTo>
                  <a:pt x="1633" y="421"/>
                  <a:pt x="1645" y="418"/>
                  <a:pt x="1657" y="413"/>
                </a:cubicBezTo>
                <a:cubicBezTo>
                  <a:pt x="1668" y="408"/>
                  <a:pt x="1678" y="402"/>
                  <a:pt x="1686" y="393"/>
                </a:cubicBezTo>
                <a:cubicBezTo>
                  <a:pt x="1694" y="385"/>
                  <a:pt x="1701" y="375"/>
                  <a:pt x="1706" y="364"/>
                </a:cubicBezTo>
                <a:cubicBezTo>
                  <a:pt x="1711" y="352"/>
                  <a:pt x="1713" y="340"/>
                  <a:pt x="1713" y="326"/>
                </a:cubicBezTo>
                <a:cubicBezTo>
                  <a:pt x="1713" y="313"/>
                  <a:pt x="1711" y="301"/>
                  <a:pt x="1706" y="289"/>
                </a:cubicBezTo>
                <a:cubicBezTo>
                  <a:pt x="1701" y="278"/>
                  <a:pt x="1694" y="268"/>
                  <a:pt x="1686" y="259"/>
                </a:cubicBezTo>
                <a:cubicBezTo>
                  <a:pt x="1678" y="251"/>
                  <a:pt x="1668" y="244"/>
                  <a:pt x="1657" y="239"/>
                </a:cubicBezTo>
                <a:cubicBezTo>
                  <a:pt x="1645" y="234"/>
                  <a:pt x="1633" y="232"/>
                  <a:pt x="1620" y="232"/>
                </a:cubicBezTo>
                <a:cubicBezTo>
                  <a:pt x="1607" y="232"/>
                  <a:pt x="1595" y="234"/>
                  <a:pt x="1584" y="239"/>
                </a:cubicBezTo>
                <a:cubicBezTo>
                  <a:pt x="1573" y="244"/>
                  <a:pt x="1563" y="251"/>
                  <a:pt x="1555" y="259"/>
                </a:cubicBezTo>
                <a:cubicBezTo>
                  <a:pt x="1546" y="268"/>
                  <a:pt x="1540" y="278"/>
                  <a:pt x="1535" y="289"/>
                </a:cubicBezTo>
                <a:cubicBezTo>
                  <a:pt x="1530" y="301"/>
                  <a:pt x="1528" y="313"/>
                  <a:pt x="1528" y="326"/>
                </a:cubicBezTo>
                <a:cubicBezTo>
                  <a:pt x="1528" y="340"/>
                  <a:pt x="1530" y="352"/>
                  <a:pt x="1535" y="364"/>
                </a:cubicBezTo>
                <a:cubicBezTo>
                  <a:pt x="1540" y="375"/>
                  <a:pt x="1546" y="385"/>
                  <a:pt x="1555" y="393"/>
                </a:cubicBezTo>
                <a:cubicBezTo>
                  <a:pt x="1563" y="402"/>
                  <a:pt x="1573" y="408"/>
                  <a:pt x="1584" y="413"/>
                </a:cubicBezTo>
                <a:cubicBezTo>
                  <a:pt x="1595" y="418"/>
                  <a:pt x="1607" y="421"/>
                  <a:pt x="1620" y="421"/>
                </a:cubicBezTo>
                <a:close/>
                <a:moveTo>
                  <a:pt x="0" y="158"/>
                </a:moveTo>
                <a:cubicBezTo>
                  <a:pt x="88" y="158"/>
                  <a:pt x="88" y="158"/>
                  <a:pt x="88" y="158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236" y="158"/>
                  <a:pt x="236" y="158"/>
                  <a:pt x="236" y="158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392" y="373"/>
                  <a:pt x="392" y="373"/>
                  <a:pt x="392" y="373"/>
                </a:cubicBezTo>
                <a:cubicBezTo>
                  <a:pt x="462" y="158"/>
                  <a:pt x="462" y="158"/>
                  <a:pt x="462" y="158"/>
                </a:cubicBezTo>
                <a:cubicBezTo>
                  <a:pt x="550" y="158"/>
                  <a:pt x="550" y="158"/>
                  <a:pt x="550" y="158"/>
                </a:cubicBezTo>
                <a:cubicBezTo>
                  <a:pt x="435" y="495"/>
                  <a:pt x="435" y="495"/>
                  <a:pt x="435" y="495"/>
                </a:cubicBezTo>
                <a:cubicBezTo>
                  <a:pt x="354" y="495"/>
                  <a:pt x="354" y="495"/>
                  <a:pt x="354" y="495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192" y="495"/>
                  <a:pt x="192" y="495"/>
                  <a:pt x="192" y="495"/>
                </a:cubicBezTo>
                <a:cubicBezTo>
                  <a:pt x="110" y="495"/>
                  <a:pt x="110" y="495"/>
                  <a:pt x="110" y="495"/>
                </a:cubicBezTo>
                <a:lnTo>
                  <a:pt x="0" y="1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>
              <a:latin typeface="Tenorit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7364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2B500-7873-29CF-A005-004A4B534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365760"/>
            <a:ext cx="10842022" cy="685800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Número de diapositiva">
            <a:extLst>
              <a:ext uri="{FF2B5EF4-FFF2-40B4-BE49-F238E27FC236}">
                <a16:creationId xmlns:a16="http://schemas.microsoft.com/office/drawing/2014/main" id="{B30F0C4A-5F66-0233-E384-9C216DAF8E42}"/>
              </a:ext>
            </a:extLst>
          </p:cNvPr>
          <p:cNvSpPr txBox="1">
            <a:spLocks/>
          </p:cNvSpPr>
          <p:nvPr userDrawn="1"/>
        </p:nvSpPr>
        <p:spPr>
          <a:xfrm>
            <a:off x="11516762" y="6509914"/>
            <a:ext cx="548640" cy="91440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z="800" smtClean="0"/>
              <a:pPr/>
              <a:t>‹#›</a:t>
            </a:fld>
            <a:endParaRPr lang="en-US" sz="8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993D7C9-AA41-3510-F813-9AC085BDA29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784911" y="6479382"/>
            <a:ext cx="468874" cy="173633"/>
          </a:xfrm>
          <a:custGeom>
            <a:avLst/>
            <a:gdLst>
              <a:gd name="T0" fmla="*/ 698 w 1799"/>
              <a:gd name="T1" fmla="*/ 158 h 664"/>
              <a:gd name="T2" fmla="*/ 610 w 1799"/>
              <a:gd name="T3" fmla="*/ 496 h 664"/>
              <a:gd name="T4" fmla="*/ 664 w 1799"/>
              <a:gd name="T5" fmla="*/ 7 h 664"/>
              <a:gd name="T6" fmla="*/ 638 w 1799"/>
              <a:gd name="T7" fmla="*/ 105 h 664"/>
              <a:gd name="T8" fmla="*/ 664 w 1799"/>
              <a:gd name="T9" fmla="*/ 7 h 664"/>
              <a:gd name="T10" fmla="*/ 907 w 1799"/>
              <a:gd name="T11" fmla="*/ 491 h 664"/>
              <a:gd name="T12" fmla="*/ 863 w 1799"/>
              <a:gd name="T13" fmla="*/ 664 h 664"/>
              <a:gd name="T14" fmla="*/ 777 w 1799"/>
              <a:gd name="T15" fmla="*/ 158 h 664"/>
              <a:gd name="T16" fmla="*/ 862 w 1799"/>
              <a:gd name="T17" fmla="*/ 205 h 664"/>
              <a:gd name="T18" fmla="*/ 969 w 1799"/>
              <a:gd name="T19" fmla="*/ 151 h 664"/>
              <a:gd name="T20" fmla="*/ 1082 w 1799"/>
              <a:gd name="T21" fmla="*/ 199 h 664"/>
              <a:gd name="T22" fmla="*/ 1131 w 1799"/>
              <a:gd name="T23" fmla="*/ 327 h 664"/>
              <a:gd name="T24" fmla="*/ 1081 w 1799"/>
              <a:gd name="T25" fmla="*/ 455 h 664"/>
              <a:gd name="T26" fmla="*/ 969 w 1799"/>
              <a:gd name="T27" fmla="*/ 503 h 664"/>
              <a:gd name="T28" fmla="*/ 988 w 1799"/>
              <a:gd name="T29" fmla="*/ 414 h 664"/>
              <a:gd name="T30" fmla="*/ 1038 w 1799"/>
              <a:gd name="T31" fmla="*/ 364 h 664"/>
              <a:gd name="T32" fmla="*/ 1038 w 1799"/>
              <a:gd name="T33" fmla="*/ 289 h 664"/>
              <a:gd name="T34" fmla="*/ 988 w 1799"/>
              <a:gd name="T35" fmla="*/ 239 h 664"/>
              <a:gd name="T36" fmla="*/ 915 w 1799"/>
              <a:gd name="T37" fmla="*/ 239 h 664"/>
              <a:gd name="T38" fmla="*/ 865 w 1799"/>
              <a:gd name="T39" fmla="*/ 289 h 664"/>
              <a:gd name="T40" fmla="*/ 865 w 1799"/>
              <a:gd name="T41" fmla="*/ 364 h 664"/>
              <a:gd name="T42" fmla="*/ 915 w 1799"/>
              <a:gd name="T43" fmla="*/ 414 h 664"/>
              <a:gd name="T44" fmla="*/ 1194 w 1799"/>
              <a:gd name="T45" fmla="*/ 158 h 664"/>
              <a:gd name="T46" fmla="*/ 1279 w 1799"/>
              <a:gd name="T47" fmla="*/ 210 h 664"/>
              <a:gd name="T48" fmla="*/ 1372 w 1799"/>
              <a:gd name="T49" fmla="*/ 152 h 664"/>
              <a:gd name="T50" fmla="*/ 1429 w 1799"/>
              <a:gd name="T51" fmla="*/ 165 h 664"/>
              <a:gd name="T52" fmla="*/ 1379 w 1799"/>
              <a:gd name="T53" fmla="*/ 242 h 664"/>
              <a:gd name="T54" fmla="*/ 1299 w 1799"/>
              <a:gd name="T55" fmla="*/ 257 h 664"/>
              <a:gd name="T56" fmla="*/ 1279 w 1799"/>
              <a:gd name="T57" fmla="*/ 496 h 664"/>
              <a:gd name="T58" fmla="*/ 1194 w 1799"/>
              <a:gd name="T59" fmla="*/ 158 h 664"/>
              <a:gd name="T60" fmla="*/ 1549 w 1799"/>
              <a:gd name="T61" fmla="*/ 489 h 664"/>
              <a:gd name="T62" fmla="*/ 1455 w 1799"/>
              <a:gd name="T63" fmla="*/ 395 h 664"/>
              <a:gd name="T64" fmla="*/ 1455 w 1799"/>
              <a:gd name="T65" fmla="*/ 258 h 664"/>
              <a:gd name="T66" fmla="*/ 1549 w 1799"/>
              <a:gd name="T67" fmla="*/ 165 h 664"/>
              <a:gd name="T68" fmla="*/ 1690 w 1799"/>
              <a:gd name="T69" fmla="*/ 165 h 664"/>
              <a:gd name="T70" fmla="*/ 1785 w 1799"/>
              <a:gd name="T71" fmla="*/ 258 h 664"/>
              <a:gd name="T72" fmla="*/ 1785 w 1799"/>
              <a:gd name="T73" fmla="*/ 395 h 664"/>
              <a:gd name="T74" fmla="*/ 1691 w 1799"/>
              <a:gd name="T75" fmla="*/ 489 h 664"/>
              <a:gd name="T76" fmla="*/ 1620 w 1799"/>
              <a:gd name="T77" fmla="*/ 421 h 664"/>
              <a:gd name="T78" fmla="*/ 1686 w 1799"/>
              <a:gd name="T79" fmla="*/ 393 h 664"/>
              <a:gd name="T80" fmla="*/ 1713 w 1799"/>
              <a:gd name="T81" fmla="*/ 326 h 664"/>
              <a:gd name="T82" fmla="*/ 1686 w 1799"/>
              <a:gd name="T83" fmla="*/ 259 h 664"/>
              <a:gd name="T84" fmla="*/ 1620 w 1799"/>
              <a:gd name="T85" fmla="*/ 232 h 664"/>
              <a:gd name="T86" fmla="*/ 1555 w 1799"/>
              <a:gd name="T87" fmla="*/ 259 h 664"/>
              <a:gd name="T88" fmla="*/ 1528 w 1799"/>
              <a:gd name="T89" fmla="*/ 326 h 664"/>
              <a:gd name="T90" fmla="*/ 1555 w 1799"/>
              <a:gd name="T91" fmla="*/ 393 h 664"/>
              <a:gd name="T92" fmla="*/ 1620 w 1799"/>
              <a:gd name="T93" fmla="*/ 421 h 664"/>
              <a:gd name="T94" fmla="*/ 88 w 1799"/>
              <a:gd name="T95" fmla="*/ 158 h 664"/>
              <a:gd name="T96" fmla="*/ 236 w 1799"/>
              <a:gd name="T97" fmla="*/ 158 h 664"/>
              <a:gd name="T98" fmla="*/ 392 w 1799"/>
              <a:gd name="T99" fmla="*/ 373 h 664"/>
              <a:gd name="T100" fmla="*/ 550 w 1799"/>
              <a:gd name="T101" fmla="*/ 158 h 664"/>
              <a:gd name="T102" fmla="*/ 354 w 1799"/>
              <a:gd name="T103" fmla="*/ 495 h 664"/>
              <a:gd name="T104" fmla="*/ 192 w 1799"/>
              <a:gd name="T105" fmla="*/ 495 h 664"/>
              <a:gd name="T106" fmla="*/ 0 w 1799"/>
              <a:gd name="T107" fmla="*/ 158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99" h="664">
                <a:moveTo>
                  <a:pt x="610" y="158"/>
                </a:moveTo>
                <a:cubicBezTo>
                  <a:pt x="698" y="158"/>
                  <a:pt x="698" y="158"/>
                  <a:pt x="698" y="158"/>
                </a:cubicBezTo>
                <a:cubicBezTo>
                  <a:pt x="698" y="496"/>
                  <a:pt x="698" y="496"/>
                  <a:pt x="698" y="496"/>
                </a:cubicBezTo>
                <a:cubicBezTo>
                  <a:pt x="610" y="496"/>
                  <a:pt x="610" y="496"/>
                  <a:pt x="610" y="496"/>
                </a:cubicBezTo>
                <a:lnTo>
                  <a:pt x="610" y="158"/>
                </a:lnTo>
                <a:close/>
                <a:moveTo>
                  <a:pt x="664" y="7"/>
                </a:moveTo>
                <a:cubicBezTo>
                  <a:pt x="637" y="0"/>
                  <a:pt x="609" y="16"/>
                  <a:pt x="602" y="43"/>
                </a:cubicBezTo>
                <a:cubicBezTo>
                  <a:pt x="595" y="70"/>
                  <a:pt x="611" y="98"/>
                  <a:pt x="638" y="105"/>
                </a:cubicBezTo>
                <a:cubicBezTo>
                  <a:pt x="665" y="112"/>
                  <a:pt x="693" y="96"/>
                  <a:pt x="700" y="69"/>
                </a:cubicBezTo>
                <a:cubicBezTo>
                  <a:pt x="707" y="42"/>
                  <a:pt x="691" y="14"/>
                  <a:pt x="664" y="7"/>
                </a:cubicBezTo>
                <a:close/>
                <a:moveTo>
                  <a:pt x="969" y="503"/>
                </a:moveTo>
                <a:cubicBezTo>
                  <a:pt x="946" y="503"/>
                  <a:pt x="926" y="499"/>
                  <a:pt x="907" y="491"/>
                </a:cubicBezTo>
                <a:cubicBezTo>
                  <a:pt x="889" y="482"/>
                  <a:pt x="874" y="470"/>
                  <a:pt x="863" y="455"/>
                </a:cubicBezTo>
                <a:cubicBezTo>
                  <a:pt x="863" y="664"/>
                  <a:pt x="863" y="664"/>
                  <a:pt x="863" y="664"/>
                </a:cubicBezTo>
                <a:cubicBezTo>
                  <a:pt x="777" y="664"/>
                  <a:pt x="777" y="664"/>
                  <a:pt x="777" y="664"/>
                </a:cubicBezTo>
                <a:cubicBezTo>
                  <a:pt x="777" y="158"/>
                  <a:pt x="777" y="158"/>
                  <a:pt x="777" y="158"/>
                </a:cubicBezTo>
                <a:cubicBezTo>
                  <a:pt x="862" y="158"/>
                  <a:pt x="862" y="158"/>
                  <a:pt x="862" y="158"/>
                </a:cubicBezTo>
                <a:cubicBezTo>
                  <a:pt x="862" y="205"/>
                  <a:pt x="862" y="205"/>
                  <a:pt x="862" y="205"/>
                </a:cubicBezTo>
                <a:cubicBezTo>
                  <a:pt x="874" y="188"/>
                  <a:pt x="888" y="175"/>
                  <a:pt x="907" y="166"/>
                </a:cubicBezTo>
                <a:cubicBezTo>
                  <a:pt x="925" y="156"/>
                  <a:pt x="946" y="151"/>
                  <a:pt x="969" y="151"/>
                </a:cubicBezTo>
                <a:cubicBezTo>
                  <a:pt x="990" y="151"/>
                  <a:pt x="1010" y="155"/>
                  <a:pt x="1030" y="163"/>
                </a:cubicBezTo>
                <a:cubicBezTo>
                  <a:pt x="1050" y="172"/>
                  <a:pt x="1067" y="183"/>
                  <a:pt x="1082" y="199"/>
                </a:cubicBezTo>
                <a:cubicBezTo>
                  <a:pt x="1097" y="214"/>
                  <a:pt x="1109" y="233"/>
                  <a:pt x="1118" y="254"/>
                </a:cubicBezTo>
                <a:cubicBezTo>
                  <a:pt x="1127" y="276"/>
                  <a:pt x="1131" y="300"/>
                  <a:pt x="1131" y="327"/>
                </a:cubicBezTo>
                <a:cubicBezTo>
                  <a:pt x="1131" y="354"/>
                  <a:pt x="1127" y="378"/>
                  <a:pt x="1118" y="400"/>
                </a:cubicBezTo>
                <a:cubicBezTo>
                  <a:pt x="1108" y="421"/>
                  <a:pt x="1096" y="440"/>
                  <a:pt x="1081" y="455"/>
                </a:cubicBezTo>
                <a:cubicBezTo>
                  <a:pt x="1066" y="471"/>
                  <a:pt x="1049" y="482"/>
                  <a:pt x="1030" y="491"/>
                </a:cubicBezTo>
                <a:cubicBezTo>
                  <a:pt x="1010" y="499"/>
                  <a:pt x="990" y="503"/>
                  <a:pt x="969" y="503"/>
                </a:cubicBezTo>
                <a:close/>
                <a:moveTo>
                  <a:pt x="952" y="421"/>
                </a:moveTo>
                <a:cubicBezTo>
                  <a:pt x="965" y="421"/>
                  <a:pt x="977" y="419"/>
                  <a:pt x="988" y="414"/>
                </a:cubicBezTo>
                <a:cubicBezTo>
                  <a:pt x="999" y="409"/>
                  <a:pt x="1009" y="402"/>
                  <a:pt x="1018" y="394"/>
                </a:cubicBezTo>
                <a:cubicBezTo>
                  <a:pt x="1026" y="385"/>
                  <a:pt x="1033" y="375"/>
                  <a:pt x="1038" y="364"/>
                </a:cubicBezTo>
                <a:cubicBezTo>
                  <a:pt x="1043" y="352"/>
                  <a:pt x="1045" y="340"/>
                  <a:pt x="1045" y="326"/>
                </a:cubicBezTo>
                <a:cubicBezTo>
                  <a:pt x="1045" y="313"/>
                  <a:pt x="1043" y="301"/>
                  <a:pt x="1038" y="289"/>
                </a:cubicBezTo>
                <a:cubicBezTo>
                  <a:pt x="1033" y="278"/>
                  <a:pt x="1026" y="268"/>
                  <a:pt x="1018" y="259"/>
                </a:cubicBezTo>
                <a:cubicBezTo>
                  <a:pt x="1009" y="251"/>
                  <a:pt x="999" y="244"/>
                  <a:pt x="988" y="239"/>
                </a:cubicBezTo>
                <a:cubicBezTo>
                  <a:pt x="977" y="234"/>
                  <a:pt x="965" y="231"/>
                  <a:pt x="952" y="231"/>
                </a:cubicBezTo>
                <a:cubicBezTo>
                  <a:pt x="938" y="231"/>
                  <a:pt x="926" y="234"/>
                  <a:pt x="915" y="239"/>
                </a:cubicBezTo>
                <a:cubicBezTo>
                  <a:pt x="903" y="244"/>
                  <a:pt x="893" y="251"/>
                  <a:pt x="885" y="259"/>
                </a:cubicBezTo>
                <a:cubicBezTo>
                  <a:pt x="877" y="268"/>
                  <a:pt x="870" y="278"/>
                  <a:pt x="865" y="289"/>
                </a:cubicBezTo>
                <a:cubicBezTo>
                  <a:pt x="860" y="301"/>
                  <a:pt x="858" y="313"/>
                  <a:pt x="858" y="326"/>
                </a:cubicBezTo>
                <a:cubicBezTo>
                  <a:pt x="858" y="340"/>
                  <a:pt x="860" y="352"/>
                  <a:pt x="865" y="364"/>
                </a:cubicBezTo>
                <a:cubicBezTo>
                  <a:pt x="870" y="375"/>
                  <a:pt x="877" y="385"/>
                  <a:pt x="885" y="394"/>
                </a:cubicBezTo>
                <a:cubicBezTo>
                  <a:pt x="893" y="402"/>
                  <a:pt x="903" y="409"/>
                  <a:pt x="915" y="414"/>
                </a:cubicBezTo>
                <a:cubicBezTo>
                  <a:pt x="926" y="419"/>
                  <a:pt x="938" y="421"/>
                  <a:pt x="952" y="421"/>
                </a:cubicBezTo>
                <a:close/>
                <a:moveTo>
                  <a:pt x="1194" y="158"/>
                </a:moveTo>
                <a:cubicBezTo>
                  <a:pt x="1279" y="158"/>
                  <a:pt x="1279" y="158"/>
                  <a:pt x="1279" y="158"/>
                </a:cubicBezTo>
                <a:cubicBezTo>
                  <a:pt x="1279" y="210"/>
                  <a:pt x="1279" y="210"/>
                  <a:pt x="1279" y="210"/>
                </a:cubicBezTo>
                <a:cubicBezTo>
                  <a:pt x="1287" y="190"/>
                  <a:pt x="1299" y="175"/>
                  <a:pt x="1315" y="166"/>
                </a:cubicBezTo>
                <a:cubicBezTo>
                  <a:pt x="1331" y="157"/>
                  <a:pt x="1350" y="152"/>
                  <a:pt x="1372" y="152"/>
                </a:cubicBezTo>
                <a:cubicBezTo>
                  <a:pt x="1383" y="152"/>
                  <a:pt x="1394" y="153"/>
                  <a:pt x="1403" y="156"/>
                </a:cubicBezTo>
                <a:cubicBezTo>
                  <a:pt x="1413" y="158"/>
                  <a:pt x="1422" y="161"/>
                  <a:pt x="1429" y="165"/>
                </a:cubicBezTo>
                <a:cubicBezTo>
                  <a:pt x="1397" y="250"/>
                  <a:pt x="1397" y="250"/>
                  <a:pt x="1397" y="250"/>
                </a:cubicBezTo>
                <a:cubicBezTo>
                  <a:pt x="1393" y="247"/>
                  <a:pt x="1387" y="244"/>
                  <a:pt x="1379" y="242"/>
                </a:cubicBezTo>
                <a:cubicBezTo>
                  <a:pt x="1371" y="239"/>
                  <a:pt x="1362" y="238"/>
                  <a:pt x="1352" y="238"/>
                </a:cubicBezTo>
                <a:cubicBezTo>
                  <a:pt x="1330" y="238"/>
                  <a:pt x="1313" y="244"/>
                  <a:pt x="1299" y="257"/>
                </a:cubicBezTo>
                <a:cubicBezTo>
                  <a:pt x="1286" y="269"/>
                  <a:pt x="1279" y="289"/>
                  <a:pt x="1279" y="318"/>
                </a:cubicBezTo>
                <a:cubicBezTo>
                  <a:pt x="1279" y="496"/>
                  <a:pt x="1279" y="496"/>
                  <a:pt x="1279" y="496"/>
                </a:cubicBezTo>
                <a:cubicBezTo>
                  <a:pt x="1194" y="496"/>
                  <a:pt x="1194" y="496"/>
                  <a:pt x="1194" y="496"/>
                </a:cubicBezTo>
                <a:lnTo>
                  <a:pt x="1194" y="158"/>
                </a:lnTo>
                <a:close/>
                <a:moveTo>
                  <a:pt x="1620" y="503"/>
                </a:moveTo>
                <a:cubicBezTo>
                  <a:pt x="1594" y="503"/>
                  <a:pt x="1571" y="498"/>
                  <a:pt x="1549" y="489"/>
                </a:cubicBezTo>
                <a:cubicBezTo>
                  <a:pt x="1527" y="480"/>
                  <a:pt x="1508" y="467"/>
                  <a:pt x="1492" y="451"/>
                </a:cubicBezTo>
                <a:cubicBezTo>
                  <a:pt x="1476" y="435"/>
                  <a:pt x="1464" y="416"/>
                  <a:pt x="1455" y="395"/>
                </a:cubicBezTo>
                <a:cubicBezTo>
                  <a:pt x="1446" y="374"/>
                  <a:pt x="1441" y="351"/>
                  <a:pt x="1441" y="327"/>
                </a:cubicBezTo>
                <a:cubicBezTo>
                  <a:pt x="1441" y="303"/>
                  <a:pt x="1446" y="280"/>
                  <a:pt x="1455" y="258"/>
                </a:cubicBezTo>
                <a:cubicBezTo>
                  <a:pt x="1464" y="237"/>
                  <a:pt x="1476" y="218"/>
                  <a:pt x="1492" y="202"/>
                </a:cubicBezTo>
                <a:cubicBezTo>
                  <a:pt x="1508" y="187"/>
                  <a:pt x="1527" y="174"/>
                  <a:pt x="1549" y="165"/>
                </a:cubicBezTo>
                <a:cubicBezTo>
                  <a:pt x="1571" y="156"/>
                  <a:pt x="1594" y="151"/>
                  <a:pt x="1620" y="151"/>
                </a:cubicBezTo>
                <a:cubicBezTo>
                  <a:pt x="1645" y="151"/>
                  <a:pt x="1668" y="156"/>
                  <a:pt x="1690" y="165"/>
                </a:cubicBezTo>
                <a:cubicBezTo>
                  <a:pt x="1712" y="174"/>
                  <a:pt x="1731" y="187"/>
                  <a:pt x="1747" y="202"/>
                </a:cubicBezTo>
                <a:cubicBezTo>
                  <a:pt x="1763" y="218"/>
                  <a:pt x="1776" y="237"/>
                  <a:pt x="1785" y="258"/>
                </a:cubicBezTo>
                <a:cubicBezTo>
                  <a:pt x="1794" y="280"/>
                  <a:pt x="1799" y="303"/>
                  <a:pt x="1799" y="327"/>
                </a:cubicBezTo>
                <a:cubicBezTo>
                  <a:pt x="1799" y="351"/>
                  <a:pt x="1794" y="374"/>
                  <a:pt x="1785" y="395"/>
                </a:cubicBezTo>
                <a:cubicBezTo>
                  <a:pt x="1776" y="416"/>
                  <a:pt x="1763" y="435"/>
                  <a:pt x="1747" y="451"/>
                </a:cubicBezTo>
                <a:cubicBezTo>
                  <a:pt x="1731" y="467"/>
                  <a:pt x="1713" y="480"/>
                  <a:pt x="1691" y="489"/>
                </a:cubicBezTo>
                <a:cubicBezTo>
                  <a:pt x="1669" y="498"/>
                  <a:pt x="1645" y="503"/>
                  <a:pt x="1620" y="503"/>
                </a:cubicBezTo>
                <a:close/>
                <a:moveTo>
                  <a:pt x="1620" y="421"/>
                </a:moveTo>
                <a:cubicBezTo>
                  <a:pt x="1633" y="421"/>
                  <a:pt x="1645" y="418"/>
                  <a:pt x="1657" y="413"/>
                </a:cubicBezTo>
                <a:cubicBezTo>
                  <a:pt x="1668" y="408"/>
                  <a:pt x="1678" y="402"/>
                  <a:pt x="1686" y="393"/>
                </a:cubicBezTo>
                <a:cubicBezTo>
                  <a:pt x="1694" y="385"/>
                  <a:pt x="1701" y="375"/>
                  <a:pt x="1706" y="364"/>
                </a:cubicBezTo>
                <a:cubicBezTo>
                  <a:pt x="1711" y="352"/>
                  <a:pt x="1713" y="340"/>
                  <a:pt x="1713" y="326"/>
                </a:cubicBezTo>
                <a:cubicBezTo>
                  <a:pt x="1713" y="313"/>
                  <a:pt x="1711" y="301"/>
                  <a:pt x="1706" y="289"/>
                </a:cubicBezTo>
                <a:cubicBezTo>
                  <a:pt x="1701" y="278"/>
                  <a:pt x="1694" y="268"/>
                  <a:pt x="1686" y="259"/>
                </a:cubicBezTo>
                <a:cubicBezTo>
                  <a:pt x="1678" y="251"/>
                  <a:pt x="1668" y="244"/>
                  <a:pt x="1657" y="239"/>
                </a:cubicBezTo>
                <a:cubicBezTo>
                  <a:pt x="1645" y="234"/>
                  <a:pt x="1633" y="232"/>
                  <a:pt x="1620" y="232"/>
                </a:cubicBezTo>
                <a:cubicBezTo>
                  <a:pt x="1607" y="232"/>
                  <a:pt x="1595" y="234"/>
                  <a:pt x="1584" y="239"/>
                </a:cubicBezTo>
                <a:cubicBezTo>
                  <a:pt x="1573" y="244"/>
                  <a:pt x="1563" y="251"/>
                  <a:pt x="1555" y="259"/>
                </a:cubicBezTo>
                <a:cubicBezTo>
                  <a:pt x="1546" y="268"/>
                  <a:pt x="1540" y="278"/>
                  <a:pt x="1535" y="289"/>
                </a:cubicBezTo>
                <a:cubicBezTo>
                  <a:pt x="1530" y="301"/>
                  <a:pt x="1528" y="313"/>
                  <a:pt x="1528" y="326"/>
                </a:cubicBezTo>
                <a:cubicBezTo>
                  <a:pt x="1528" y="340"/>
                  <a:pt x="1530" y="352"/>
                  <a:pt x="1535" y="364"/>
                </a:cubicBezTo>
                <a:cubicBezTo>
                  <a:pt x="1540" y="375"/>
                  <a:pt x="1546" y="385"/>
                  <a:pt x="1555" y="393"/>
                </a:cubicBezTo>
                <a:cubicBezTo>
                  <a:pt x="1563" y="402"/>
                  <a:pt x="1573" y="408"/>
                  <a:pt x="1584" y="413"/>
                </a:cubicBezTo>
                <a:cubicBezTo>
                  <a:pt x="1595" y="418"/>
                  <a:pt x="1607" y="421"/>
                  <a:pt x="1620" y="421"/>
                </a:cubicBezTo>
                <a:close/>
                <a:moveTo>
                  <a:pt x="0" y="158"/>
                </a:moveTo>
                <a:cubicBezTo>
                  <a:pt x="88" y="158"/>
                  <a:pt x="88" y="158"/>
                  <a:pt x="88" y="158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236" y="158"/>
                  <a:pt x="236" y="158"/>
                  <a:pt x="236" y="158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392" y="373"/>
                  <a:pt x="392" y="373"/>
                  <a:pt x="392" y="373"/>
                </a:cubicBezTo>
                <a:cubicBezTo>
                  <a:pt x="462" y="158"/>
                  <a:pt x="462" y="158"/>
                  <a:pt x="462" y="158"/>
                </a:cubicBezTo>
                <a:cubicBezTo>
                  <a:pt x="550" y="158"/>
                  <a:pt x="550" y="158"/>
                  <a:pt x="550" y="158"/>
                </a:cubicBezTo>
                <a:cubicBezTo>
                  <a:pt x="435" y="495"/>
                  <a:pt x="435" y="495"/>
                  <a:pt x="435" y="495"/>
                </a:cubicBezTo>
                <a:cubicBezTo>
                  <a:pt x="354" y="495"/>
                  <a:pt x="354" y="495"/>
                  <a:pt x="354" y="495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192" y="495"/>
                  <a:pt x="192" y="495"/>
                  <a:pt x="192" y="495"/>
                </a:cubicBezTo>
                <a:cubicBezTo>
                  <a:pt x="110" y="495"/>
                  <a:pt x="110" y="495"/>
                  <a:pt x="110" y="495"/>
                </a:cubicBezTo>
                <a:lnTo>
                  <a:pt x="0" y="1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>
              <a:latin typeface="Tenorit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3201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EEF51DA0-B7C8-D735-D09B-6440D1BC74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365760"/>
            <a:ext cx="10842021" cy="6858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AR" sz="4000" b="1" kern="1200" dirty="0">
                <a:solidFill>
                  <a:schemeClr val="tx1"/>
                </a:solidFill>
                <a:latin typeface="Tenorite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84C9B81-F156-B786-3901-094E0257CD7E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74741" y="1188720"/>
            <a:ext cx="10842022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3" name="Número de diapositiva">
            <a:extLst>
              <a:ext uri="{FF2B5EF4-FFF2-40B4-BE49-F238E27FC236}">
                <a16:creationId xmlns:a16="http://schemas.microsoft.com/office/drawing/2014/main" id="{4983E41B-9CC2-E2F6-9449-9762C4C121BD}"/>
              </a:ext>
            </a:extLst>
          </p:cNvPr>
          <p:cNvSpPr txBox="1">
            <a:spLocks/>
          </p:cNvSpPr>
          <p:nvPr userDrawn="1"/>
        </p:nvSpPr>
        <p:spPr>
          <a:xfrm>
            <a:off x="11516762" y="6509914"/>
            <a:ext cx="548640" cy="91440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z="800" smtClean="0"/>
              <a:pPr/>
              <a:t>‹#›</a:t>
            </a:fld>
            <a:endParaRPr lang="en-US" sz="8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B5D1C24-011C-E405-0B1B-F61861214B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784911" y="6479382"/>
            <a:ext cx="468874" cy="173633"/>
          </a:xfrm>
          <a:custGeom>
            <a:avLst/>
            <a:gdLst>
              <a:gd name="T0" fmla="*/ 698 w 1799"/>
              <a:gd name="T1" fmla="*/ 158 h 664"/>
              <a:gd name="T2" fmla="*/ 610 w 1799"/>
              <a:gd name="T3" fmla="*/ 496 h 664"/>
              <a:gd name="T4" fmla="*/ 664 w 1799"/>
              <a:gd name="T5" fmla="*/ 7 h 664"/>
              <a:gd name="T6" fmla="*/ 638 w 1799"/>
              <a:gd name="T7" fmla="*/ 105 h 664"/>
              <a:gd name="T8" fmla="*/ 664 w 1799"/>
              <a:gd name="T9" fmla="*/ 7 h 664"/>
              <a:gd name="T10" fmla="*/ 907 w 1799"/>
              <a:gd name="T11" fmla="*/ 491 h 664"/>
              <a:gd name="T12" fmla="*/ 863 w 1799"/>
              <a:gd name="T13" fmla="*/ 664 h 664"/>
              <a:gd name="T14" fmla="*/ 777 w 1799"/>
              <a:gd name="T15" fmla="*/ 158 h 664"/>
              <a:gd name="T16" fmla="*/ 862 w 1799"/>
              <a:gd name="T17" fmla="*/ 205 h 664"/>
              <a:gd name="T18" fmla="*/ 969 w 1799"/>
              <a:gd name="T19" fmla="*/ 151 h 664"/>
              <a:gd name="T20" fmla="*/ 1082 w 1799"/>
              <a:gd name="T21" fmla="*/ 199 h 664"/>
              <a:gd name="T22" fmla="*/ 1131 w 1799"/>
              <a:gd name="T23" fmla="*/ 327 h 664"/>
              <a:gd name="T24" fmla="*/ 1081 w 1799"/>
              <a:gd name="T25" fmla="*/ 455 h 664"/>
              <a:gd name="T26" fmla="*/ 969 w 1799"/>
              <a:gd name="T27" fmla="*/ 503 h 664"/>
              <a:gd name="T28" fmla="*/ 988 w 1799"/>
              <a:gd name="T29" fmla="*/ 414 h 664"/>
              <a:gd name="T30" fmla="*/ 1038 w 1799"/>
              <a:gd name="T31" fmla="*/ 364 h 664"/>
              <a:gd name="T32" fmla="*/ 1038 w 1799"/>
              <a:gd name="T33" fmla="*/ 289 h 664"/>
              <a:gd name="T34" fmla="*/ 988 w 1799"/>
              <a:gd name="T35" fmla="*/ 239 h 664"/>
              <a:gd name="T36" fmla="*/ 915 w 1799"/>
              <a:gd name="T37" fmla="*/ 239 h 664"/>
              <a:gd name="T38" fmla="*/ 865 w 1799"/>
              <a:gd name="T39" fmla="*/ 289 h 664"/>
              <a:gd name="T40" fmla="*/ 865 w 1799"/>
              <a:gd name="T41" fmla="*/ 364 h 664"/>
              <a:gd name="T42" fmla="*/ 915 w 1799"/>
              <a:gd name="T43" fmla="*/ 414 h 664"/>
              <a:gd name="T44" fmla="*/ 1194 w 1799"/>
              <a:gd name="T45" fmla="*/ 158 h 664"/>
              <a:gd name="T46" fmla="*/ 1279 w 1799"/>
              <a:gd name="T47" fmla="*/ 210 h 664"/>
              <a:gd name="T48" fmla="*/ 1372 w 1799"/>
              <a:gd name="T49" fmla="*/ 152 h 664"/>
              <a:gd name="T50" fmla="*/ 1429 w 1799"/>
              <a:gd name="T51" fmla="*/ 165 h 664"/>
              <a:gd name="T52" fmla="*/ 1379 w 1799"/>
              <a:gd name="T53" fmla="*/ 242 h 664"/>
              <a:gd name="T54" fmla="*/ 1299 w 1799"/>
              <a:gd name="T55" fmla="*/ 257 h 664"/>
              <a:gd name="T56" fmla="*/ 1279 w 1799"/>
              <a:gd name="T57" fmla="*/ 496 h 664"/>
              <a:gd name="T58" fmla="*/ 1194 w 1799"/>
              <a:gd name="T59" fmla="*/ 158 h 664"/>
              <a:gd name="T60" fmla="*/ 1549 w 1799"/>
              <a:gd name="T61" fmla="*/ 489 h 664"/>
              <a:gd name="T62" fmla="*/ 1455 w 1799"/>
              <a:gd name="T63" fmla="*/ 395 h 664"/>
              <a:gd name="T64" fmla="*/ 1455 w 1799"/>
              <a:gd name="T65" fmla="*/ 258 h 664"/>
              <a:gd name="T66" fmla="*/ 1549 w 1799"/>
              <a:gd name="T67" fmla="*/ 165 h 664"/>
              <a:gd name="T68" fmla="*/ 1690 w 1799"/>
              <a:gd name="T69" fmla="*/ 165 h 664"/>
              <a:gd name="T70" fmla="*/ 1785 w 1799"/>
              <a:gd name="T71" fmla="*/ 258 h 664"/>
              <a:gd name="T72" fmla="*/ 1785 w 1799"/>
              <a:gd name="T73" fmla="*/ 395 h 664"/>
              <a:gd name="T74" fmla="*/ 1691 w 1799"/>
              <a:gd name="T75" fmla="*/ 489 h 664"/>
              <a:gd name="T76" fmla="*/ 1620 w 1799"/>
              <a:gd name="T77" fmla="*/ 421 h 664"/>
              <a:gd name="T78" fmla="*/ 1686 w 1799"/>
              <a:gd name="T79" fmla="*/ 393 h 664"/>
              <a:gd name="T80" fmla="*/ 1713 w 1799"/>
              <a:gd name="T81" fmla="*/ 326 h 664"/>
              <a:gd name="T82" fmla="*/ 1686 w 1799"/>
              <a:gd name="T83" fmla="*/ 259 h 664"/>
              <a:gd name="T84" fmla="*/ 1620 w 1799"/>
              <a:gd name="T85" fmla="*/ 232 h 664"/>
              <a:gd name="T86" fmla="*/ 1555 w 1799"/>
              <a:gd name="T87" fmla="*/ 259 h 664"/>
              <a:gd name="T88" fmla="*/ 1528 w 1799"/>
              <a:gd name="T89" fmla="*/ 326 h 664"/>
              <a:gd name="T90" fmla="*/ 1555 w 1799"/>
              <a:gd name="T91" fmla="*/ 393 h 664"/>
              <a:gd name="T92" fmla="*/ 1620 w 1799"/>
              <a:gd name="T93" fmla="*/ 421 h 664"/>
              <a:gd name="T94" fmla="*/ 88 w 1799"/>
              <a:gd name="T95" fmla="*/ 158 h 664"/>
              <a:gd name="T96" fmla="*/ 236 w 1799"/>
              <a:gd name="T97" fmla="*/ 158 h 664"/>
              <a:gd name="T98" fmla="*/ 392 w 1799"/>
              <a:gd name="T99" fmla="*/ 373 h 664"/>
              <a:gd name="T100" fmla="*/ 550 w 1799"/>
              <a:gd name="T101" fmla="*/ 158 h 664"/>
              <a:gd name="T102" fmla="*/ 354 w 1799"/>
              <a:gd name="T103" fmla="*/ 495 h 664"/>
              <a:gd name="T104" fmla="*/ 192 w 1799"/>
              <a:gd name="T105" fmla="*/ 495 h 664"/>
              <a:gd name="T106" fmla="*/ 0 w 1799"/>
              <a:gd name="T107" fmla="*/ 158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99" h="664">
                <a:moveTo>
                  <a:pt x="610" y="158"/>
                </a:moveTo>
                <a:cubicBezTo>
                  <a:pt x="698" y="158"/>
                  <a:pt x="698" y="158"/>
                  <a:pt x="698" y="158"/>
                </a:cubicBezTo>
                <a:cubicBezTo>
                  <a:pt x="698" y="496"/>
                  <a:pt x="698" y="496"/>
                  <a:pt x="698" y="496"/>
                </a:cubicBezTo>
                <a:cubicBezTo>
                  <a:pt x="610" y="496"/>
                  <a:pt x="610" y="496"/>
                  <a:pt x="610" y="496"/>
                </a:cubicBezTo>
                <a:lnTo>
                  <a:pt x="610" y="158"/>
                </a:lnTo>
                <a:close/>
                <a:moveTo>
                  <a:pt x="664" y="7"/>
                </a:moveTo>
                <a:cubicBezTo>
                  <a:pt x="637" y="0"/>
                  <a:pt x="609" y="16"/>
                  <a:pt x="602" y="43"/>
                </a:cubicBezTo>
                <a:cubicBezTo>
                  <a:pt x="595" y="70"/>
                  <a:pt x="611" y="98"/>
                  <a:pt x="638" y="105"/>
                </a:cubicBezTo>
                <a:cubicBezTo>
                  <a:pt x="665" y="112"/>
                  <a:pt x="693" y="96"/>
                  <a:pt x="700" y="69"/>
                </a:cubicBezTo>
                <a:cubicBezTo>
                  <a:pt x="707" y="42"/>
                  <a:pt x="691" y="14"/>
                  <a:pt x="664" y="7"/>
                </a:cubicBezTo>
                <a:close/>
                <a:moveTo>
                  <a:pt x="969" y="503"/>
                </a:moveTo>
                <a:cubicBezTo>
                  <a:pt x="946" y="503"/>
                  <a:pt x="926" y="499"/>
                  <a:pt x="907" y="491"/>
                </a:cubicBezTo>
                <a:cubicBezTo>
                  <a:pt x="889" y="482"/>
                  <a:pt x="874" y="470"/>
                  <a:pt x="863" y="455"/>
                </a:cubicBezTo>
                <a:cubicBezTo>
                  <a:pt x="863" y="664"/>
                  <a:pt x="863" y="664"/>
                  <a:pt x="863" y="664"/>
                </a:cubicBezTo>
                <a:cubicBezTo>
                  <a:pt x="777" y="664"/>
                  <a:pt x="777" y="664"/>
                  <a:pt x="777" y="664"/>
                </a:cubicBezTo>
                <a:cubicBezTo>
                  <a:pt x="777" y="158"/>
                  <a:pt x="777" y="158"/>
                  <a:pt x="777" y="158"/>
                </a:cubicBezTo>
                <a:cubicBezTo>
                  <a:pt x="862" y="158"/>
                  <a:pt x="862" y="158"/>
                  <a:pt x="862" y="158"/>
                </a:cubicBezTo>
                <a:cubicBezTo>
                  <a:pt x="862" y="205"/>
                  <a:pt x="862" y="205"/>
                  <a:pt x="862" y="205"/>
                </a:cubicBezTo>
                <a:cubicBezTo>
                  <a:pt x="874" y="188"/>
                  <a:pt x="888" y="175"/>
                  <a:pt x="907" y="166"/>
                </a:cubicBezTo>
                <a:cubicBezTo>
                  <a:pt x="925" y="156"/>
                  <a:pt x="946" y="151"/>
                  <a:pt x="969" y="151"/>
                </a:cubicBezTo>
                <a:cubicBezTo>
                  <a:pt x="990" y="151"/>
                  <a:pt x="1010" y="155"/>
                  <a:pt x="1030" y="163"/>
                </a:cubicBezTo>
                <a:cubicBezTo>
                  <a:pt x="1050" y="172"/>
                  <a:pt x="1067" y="183"/>
                  <a:pt x="1082" y="199"/>
                </a:cubicBezTo>
                <a:cubicBezTo>
                  <a:pt x="1097" y="214"/>
                  <a:pt x="1109" y="233"/>
                  <a:pt x="1118" y="254"/>
                </a:cubicBezTo>
                <a:cubicBezTo>
                  <a:pt x="1127" y="276"/>
                  <a:pt x="1131" y="300"/>
                  <a:pt x="1131" y="327"/>
                </a:cubicBezTo>
                <a:cubicBezTo>
                  <a:pt x="1131" y="354"/>
                  <a:pt x="1127" y="378"/>
                  <a:pt x="1118" y="400"/>
                </a:cubicBezTo>
                <a:cubicBezTo>
                  <a:pt x="1108" y="421"/>
                  <a:pt x="1096" y="440"/>
                  <a:pt x="1081" y="455"/>
                </a:cubicBezTo>
                <a:cubicBezTo>
                  <a:pt x="1066" y="471"/>
                  <a:pt x="1049" y="482"/>
                  <a:pt x="1030" y="491"/>
                </a:cubicBezTo>
                <a:cubicBezTo>
                  <a:pt x="1010" y="499"/>
                  <a:pt x="990" y="503"/>
                  <a:pt x="969" y="503"/>
                </a:cubicBezTo>
                <a:close/>
                <a:moveTo>
                  <a:pt x="952" y="421"/>
                </a:moveTo>
                <a:cubicBezTo>
                  <a:pt x="965" y="421"/>
                  <a:pt x="977" y="419"/>
                  <a:pt x="988" y="414"/>
                </a:cubicBezTo>
                <a:cubicBezTo>
                  <a:pt x="999" y="409"/>
                  <a:pt x="1009" y="402"/>
                  <a:pt x="1018" y="394"/>
                </a:cubicBezTo>
                <a:cubicBezTo>
                  <a:pt x="1026" y="385"/>
                  <a:pt x="1033" y="375"/>
                  <a:pt x="1038" y="364"/>
                </a:cubicBezTo>
                <a:cubicBezTo>
                  <a:pt x="1043" y="352"/>
                  <a:pt x="1045" y="340"/>
                  <a:pt x="1045" y="326"/>
                </a:cubicBezTo>
                <a:cubicBezTo>
                  <a:pt x="1045" y="313"/>
                  <a:pt x="1043" y="301"/>
                  <a:pt x="1038" y="289"/>
                </a:cubicBezTo>
                <a:cubicBezTo>
                  <a:pt x="1033" y="278"/>
                  <a:pt x="1026" y="268"/>
                  <a:pt x="1018" y="259"/>
                </a:cubicBezTo>
                <a:cubicBezTo>
                  <a:pt x="1009" y="251"/>
                  <a:pt x="999" y="244"/>
                  <a:pt x="988" y="239"/>
                </a:cubicBezTo>
                <a:cubicBezTo>
                  <a:pt x="977" y="234"/>
                  <a:pt x="965" y="231"/>
                  <a:pt x="952" y="231"/>
                </a:cubicBezTo>
                <a:cubicBezTo>
                  <a:pt x="938" y="231"/>
                  <a:pt x="926" y="234"/>
                  <a:pt x="915" y="239"/>
                </a:cubicBezTo>
                <a:cubicBezTo>
                  <a:pt x="903" y="244"/>
                  <a:pt x="893" y="251"/>
                  <a:pt x="885" y="259"/>
                </a:cubicBezTo>
                <a:cubicBezTo>
                  <a:pt x="877" y="268"/>
                  <a:pt x="870" y="278"/>
                  <a:pt x="865" y="289"/>
                </a:cubicBezTo>
                <a:cubicBezTo>
                  <a:pt x="860" y="301"/>
                  <a:pt x="858" y="313"/>
                  <a:pt x="858" y="326"/>
                </a:cubicBezTo>
                <a:cubicBezTo>
                  <a:pt x="858" y="340"/>
                  <a:pt x="860" y="352"/>
                  <a:pt x="865" y="364"/>
                </a:cubicBezTo>
                <a:cubicBezTo>
                  <a:pt x="870" y="375"/>
                  <a:pt x="877" y="385"/>
                  <a:pt x="885" y="394"/>
                </a:cubicBezTo>
                <a:cubicBezTo>
                  <a:pt x="893" y="402"/>
                  <a:pt x="903" y="409"/>
                  <a:pt x="915" y="414"/>
                </a:cubicBezTo>
                <a:cubicBezTo>
                  <a:pt x="926" y="419"/>
                  <a:pt x="938" y="421"/>
                  <a:pt x="952" y="421"/>
                </a:cubicBezTo>
                <a:close/>
                <a:moveTo>
                  <a:pt x="1194" y="158"/>
                </a:moveTo>
                <a:cubicBezTo>
                  <a:pt x="1279" y="158"/>
                  <a:pt x="1279" y="158"/>
                  <a:pt x="1279" y="158"/>
                </a:cubicBezTo>
                <a:cubicBezTo>
                  <a:pt x="1279" y="210"/>
                  <a:pt x="1279" y="210"/>
                  <a:pt x="1279" y="210"/>
                </a:cubicBezTo>
                <a:cubicBezTo>
                  <a:pt x="1287" y="190"/>
                  <a:pt x="1299" y="175"/>
                  <a:pt x="1315" y="166"/>
                </a:cubicBezTo>
                <a:cubicBezTo>
                  <a:pt x="1331" y="157"/>
                  <a:pt x="1350" y="152"/>
                  <a:pt x="1372" y="152"/>
                </a:cubicBezTo>
                <a:cubicBezTo>
                  <a:pt x="1383" y="152"/>
                  <a:pt x="1394" y="153"/>
                  <a:pt x="1403" y="156"/>
                </a:cubicBezTo>
                <a:cubicBezTo>
                  <a:pt x="1413" y="158"/>
                  <a:pt x="1422" y="161"/>
                  <a:pt x="1429" y="165"/>
                </a:cubicBezTo>
                <a:cubicBezTo>
                  <a:pt x="1397" y="250"/>
                  <a:pt x="1397" y="250"/>
                  <a:pt x="1397" y="250"/>
                </a:cubicBezTo>
                <a:cubicBezTo>
                  <a:pt x="1393" y="247"/>
                  <a:pt x="1387" y="244"/>
                  <a:pt x="1379" y="242"/>
                </a:cubicBezTo>
                <a:cubicBezTo>
                  <a:pt x="1371" y="239"/>
                  <a:pt x="1362" y="238"/>
                  <a:pt x="1352" y="238"/>
                </a:cubicBezTo>
                <a:cubicBezTo>
                  <a:pt x="1330" y="238"/>
                  <a:pt x="1313" y="244"/>
                  <a:pt x="1299" y="257"/>
                </a:cubicBezTo>
                <a:cubicBezTo>
                  <a:pt x="1286" y="269"/>
                  <a:pt x="1279" y="289"/>
                  <a:pt x="1279" y="318"/>
                </a:cubicBezTo>
                <a:cubicBezTo>
                  <a:pt x="1279" y="496"/>
                  <a:pt x="1279" y="496"/>
                  <a:pt x="1279" y="496"/>
                </a:cubicBezTo>
                <a:cubicBezTo>
                  <a:pt x="1194" y="496"/>
                  <a:pt x="1194" y="496"/>
                  <a:pt x="1194" y="496"/>
                </a:cubicBezTo>
                <a:lnTo>
                  <a:pt x="1194" y="158"/>
                </a:lnTo>
                <a:close/>
                <a:moveTo>
                  <a:pt x="1620" y="503"/>
                </a:moveTo>
                <a:cubicBezTo>
                  <a:pt x="1594" y="503"/>
                  <a:pt x="1571" y="498"/>
                  <a:pt x="1549" y="489"/>
                </a:cubicBezTo>
                <a:cubicBezTo>
                  <a:pt x="1527" y="480"/>
                  <a:pt x="1508" y="467"/>
                  <a:pt x="1492" y="451"/>
                </a:cubicBezTo>
                <a:cubicBezTo>
                  <a:pt x="1476" y="435"/>
                  <a:pt x="1464" y="416"/>
                  <a:pt x="1455" y="395"/>
                </a:cubicBezTo>
                <a:cubicBezTo>
                  <a:pt x="1446" y="374"/>
                  <a:pt x="1441" y="351"/>
                  <a:pt x="1441" y="327"/>
                </a:cubicBezTo>
                <a:cubicBezTo>
                  <a:pt x="1441" y="303"/>
                  <a:pt x="1446" y="280"/>
                  <a:pt x="1455" y="258"/>
                </a:cubicBezTo>
                <a:cubicBezTo>
                  <a:pt x="1464" y="237"/>
                  <a:pt x="1476" y="218"/>
                  <a:pt x="1492" y="202"/>
                </a:cubicBezTo>
                <a:cubicBezTo>
                  <a:pt x="1508" y="187"/>
                  <a:pt x="1527" y="174"/>
                  <a:pt x="1549" y="165"/>
                </a:cubicBezTo>
                <a:cubicBezTo>
                  <a:pt x="1571" y="156"/>
                  <a:pt x="1594" y="151"/>
                  <a:pt x="1620" y="151"/>
                </a:cubicBezTo>
                <a:cubicBezTo>
                  <a:pt x="1645" y="151"/>
                  <a:pt x="1668" y="156"/>
                  <a:pt x="1690" y="165"/>
                </a:cubicBezTo>
                <a:cubicBezTo>
                  <a:pt x="1712" y="174"/>
                  <a:pt x="1731" y="187"/>
                  <a:pt x="1747" y="202"/>
                </a:cubicBezTo>
                <a:cubicBezTo>
                  <a:pt x="1763" y="218"/>
                  <a:pt x="1776" y="237"/>
                  <a:pt x="1785" y="258"/>
                </a:cubicBezTo>
                <a:cubicBezTo>
                  <a:pt x="1794" y="280"/>
                  <a:pt x="1799" y="303"/>
                  <a:pt x="1799" y="327"/>
                </a:cubicBezTo>
                <a:cubicBezTo>
                  <a:pt x="1799" y="351"/>
                  <a:pt x="1794" y="374"/>
                  <a:pt x="1785" y="395"/>
                </a:cubicBezTo>
                <a:cubicBezTo>
                  <a:pt x="1776" y="416"/>
                  <a:pt x="1763" y="435"/>
                  <a:pt x="1747" y="451"/>
                </a:cubicBezTo>
                <a:cubicBezTo>
                  <a:pt x="1731" y="467"/>
                  <a:pt x="1713" y="480"/>
                  <a:pt x="1691" y="489"/>
                </a:cubicBezTo>
                <a:cubicBezTo>
                  <a:pt x="1669" y="498"/>
                  <a:pt x="1645" y="503"/>
                  <a:pt x="1620" y="503"/>
                </a:cubicBezTo>
                <a:close/>
                <a:moveTo>
                  <a:pt x="1620" y="421"/>
                </a:moveTo>
                <a:cubicBezTo>
                  <a:pt x="1633" y="421"/>
                  <a:pt x="1645" y="418"/>
                  <a:pt x="1657" y="413"/>
                </a:cubicBezTo>
                <a:cubicBezTo>
                  <a:pt x="1668" y="408"/>
                  <a:pt x="1678" y="402"/>
                  <a:pt x="1686" y="393"/>
                </a:cubicBezTo>
                <a:cubicBezTo>
                  <a:pt x="1694" y="385"/>
                  <a:pt x="1701" y="375"/>
                  <a:pt x="1706" y="364"/>
                </a:cubicBezTo>
                <a:cubicBezTo>
                  <a:pt x="1711" y="352"/>
                  <a:pt x="1713" y="340"/>
                  <a:pt x="1713" y="326"/>
                </a:cubicBezTo>
                <a:cubicBezTo>
                  <a:pt x="1713" y="313"/>
                  <a:pt x="1711" y="301"/>
                  <a:pt x="1706" y="289"/>
                </a:cubicBezTo>
                <a:cubicBezTo>
                  <a:pt x="1701" y="278"/>
                  <a:pt x="1694" y="268"/>
                  <a:pt x="1686" y="259"/>
                </a:cubicBezTo>
                <a:cubicBezTo>
                  <a:pt x="1678" y="251"/>
                  <a:pt x="1668" y="244"/>
                  <a:pt x="1657" y="239"/>
                </a:cubicBezTo>
                <a:cubicBezTo>
                  <a:pt x="1645" y="234"/>
                  <a:pt x="1633" y="232"/>
                  <a:pt x="1620" y="232"/>
                </a:cubicBezTo>
                <a:cubicBezTo>
                  <a:pt x="1607" y="232"/>
                  <a:pt x="1595" y="234"/>
                  <a:pt x="1584" y="239"/>
                </a:cubicBezTo>
                <a:cubicBezTo>
                  <a:pt x="1573" y="244"/>
                  <a:pt x="1563" y="251"/>
                  <a:pt x="1555" y="259"/>
                </a:cubicBezTo>
                <a:cubicBezTo>
                  <a:pt x="1546" y="268"/>
                  <a:pt x="1540" y="278"/>
                  <a:pt x="1535" y="289"/>
                </a:cubicBezTo>
                <a:cubicBezTo>
                  <a:pt x="1530" y="301"/>
                  <a:pt x="1528" y="313"/>
                  <a:pt x="1528" y="326"/>
                </a:cubicBezTo>
                <a:cubicBezTo>
                  <a:pt x="1528" y="340"/>
                  <a:pt x="1530" y="352"/>
                  <a:pt x="1535" y="364"/>
                </a:cubicBezTo>
                <a:cubicBezTo>
                  <a:pt x="1540" y="375"/>
                  <a:pt x="1546" y="385"/>
                  <a:pt x="1555" y="393"/>
                </a:cubicBezTo>
                <a:cubicBezTo>
                  <a:pt x="1563" y="402"/>
                  <a:pt x="1573" y="408"/>
                  <a:pt x="1584" y="413"/>
                </a:cubicBezTo>
                <a:cubicBezTo>
                  <a:pt x="1595" y="418"/>
                  <a:pt x="1607" y="421"/>
                  <a:pt x="1620" y="421"/>
                </a:cubicBezTo>
                <a:close/>
                <a:moveTo>
                  <a:pt x="0" y="158"/>
                </a:moveTo>
                <a:cubicBezTo>
                  <a:pt x="88" y="158"/>
                  <a:pt x="88" y="158"/>
                  <a:pt x="88" y="158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236" y="158"/>
                  <a:pt x="236" y="158"/>
                  <a:pt x="236" y="158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392" y="373"/>
                  <a:pt x="392" y="373"/>
                  <a:pt x="392" y="373"/>
                </a:cubicBezTo>
                <a:cubicBezTo>
                  <a:pt x="462" y="158"/>
                  <a:pt x="462" y="158"/>
                  <a:pt x="462" y="158"/>
                </a:cubicBezTo>
                <a:cubicBezTo>
                  <a:pt x="550" y="158"/>
                  <a:pt x="550" y="158"/>
                  <a:pt x="550" y="158"/>
                </a:cubicBezTo>
                <a:cubicBezTo>
                  <a:pt x="435" y="495"/>
                  <a:pt x="435" y="495"/>
                  <a:pt x="435" y="495"/>
                </a:cubicBezTo>
                <a:cubicBezTo>
                  <a:pt x="354" y="495"/>
                  <a:pt x="354" y="495"/>
                  <a:pt x="354" y="495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192" y="495"/>
                  <a:pt x="192" y="495"/>
                  <a:pt x="192" y="495"/>
                </a:cubicBezTo>
                <a:cubicBezTo>
                  <a:pt x="110" y="495"/>
                  <a:pt x="110" y="495"/>
                  <a:pt x="110" y="495"/>
                </a:cubicBezTo>
                <a:lnTo>
                  <a:pt x="0" y="1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>
              <a:latin typeface="Tenorit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3574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_and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4543-9C68-29C4-7E3C-EA5E8B22AE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365125"/>
            <a:ext cx="10842022" cy="685800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1200" dirty="0">
                <a:solidFill>
                  <a:schemeClr val="tx1"/>
                </a:solidFill>
                <a:latin typeface="Tenorite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CB19E-8760-CFE5-5D8A-A996FC606A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4741" y="1342103"/>
            <a:ext cx="10842022" cy="483486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55B2731B-2350-166E-2958-F73E179F87E9}"/>
              </a:ext>
            </a:extLst>
          </p:cNvPr>
          <p:cNvSpPr txBox="1">
            <a:spLocks/>
          </p:cNvSpPr>
          <p:nvPr userDrawn="1"/>
        </p:nvSpPr>
        <p:spPr>
          <a:xfrm>
            <a:off x="11516762" y="6509914"/>
            <a:ext cx="548640" cy="91440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z="800" smtClean="0"/>
              <a:pPr/>
              <a:t>‹#›</a:t>
            </a:fld>
            <a:endParaRPr lang="en-US" sz="80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25FE5FE1-7384-BFF4-C357-F66A76B00D5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784911" y="6479382"/>
            <a:ext cx="468874" cy="173633"/>
          </a:xfrm>
          <a:custGeom>
            <a:avLst/>
            <a:gdLst>
              <a:gd name="T0" fmla="*/ 698 w 1799"/>
              <a:gd name="T1" fmla="*/ 158 h 664"/>
              <a:gd name="T2" fmla="*/ 610 w 1799"/>
              <a:gd name="T3" fmla="*/ 496 h 664"/>
              <a:gd name="T4" fmla="*/ 664 w 1799"/>
              <a:gd name="T5" fmla="*/ 7 h 664"/>
              <a:gd name="T6" fmla="*/ 638 w 1799"/>
              <a:gd name="T7" fmla="*/ 105 h 664"/>
              <a:gd name="T8" fmla="*/ 664 w 1799"/>
              <a:gd name="T9" fmla="*/ 7 h 664"/>
              <a:gd name="T10" fmla="*/ 907 w 1799"/>
              <a:gd name="T11" fmla="*/ 491 h 664"/>
              <a:gd name="T12" fmla="*/ 863 w 1799"/>
              <a:gd name="T13" fmla="*/ 664 h 664"/>
              <a:gd name="T14" fmla="*/ 777 w 1799"/>
              <a:gd name="T15" fmla="*/ 158 h 664"/>
              <a:gd name="T16" fmla="*/ 862 w 1799"/>
              <a:gd name="T17" fmla="*/ 205 h 664"/>
              <a:gd name="T18" fmla="*/ 969 w 1799"/>
              <a:gd name="T19" fmla="*/ 151 h 664"/>
              <a:gd name="T20" fmla="*/ 1082 w 1799"/>
              <a:gd name="T21" fmla="*/ 199 h 664"/>
              <a:gd name="T22" fmla="*/ 1131 w 1799"/>
              <a:gd name="T23" fmla="*/ 327 h 664"/>
              <a:gd name="T24" fmla="*/ 1081 w 1799"/>
              <a:gd name="T25" fmla="*/ 455 h 664"/>
              <a:gd name="T26" fmla="*/ 969 w 1799"/>
              <a:gd name="T27" fmla="*/ 503 h 664"/>
              <a:gd name="T28" fmla="*/ 988 w 1799"/>
              <a:gd name="T29" fmla="*/ 414 h 664"/>
              <a:gd name="T30" fmla="*/ 1038 w 1799"/>
              <a:gd name="T31" fmla="*/ 364 h 664"/>
              <a:gd name="T32" fmla="*/ 1038 w 1799"/>
              <a:gd name="T33" fmla="*/ 289 h 664"/>
              <a:gd name="T34" fmla="*/ 988 w 1799"/>
              <a:gd name="T35" fmla="*/ 239 h 664"/>
              <a:gd name="T36" fmla="*/ 915 w 1799"/>
              <a:gd name="T37" fmla="*/ 239 h 664"/>
              <a:gd name="T38" fmla="*/ 865 w 1799"/>
              <a:gd name="T39" fmla="*/ 289 h 664"/>
              <a:gd name="T40" fmla="*/ 865 w 1799"/>
              <a:gd name="T41" fmla="*/ 364 h 664"/>
              <a:gd name="T42" fmla="*/ 915 w 1799"/>
              <a:gd name="T43" fmla="*/ 414 h 664"/>
              <a:gd name="T44" fmla="*/ 1194 w 1799"/>
              <a:gd name="T45" fmla="*/ 158 h 664"/>
              <a:gd name="T46" fmla="*/ 1279 w 1799"/>
              <a:gd name="T47" fmla="*/ 210 h 664"/>
              <a:gd name="T48" fmla="*/ 1372 w 1799"/>
              <a:gd name="T49" fmla="*/ 152 h 664"/>
              <a:gd name="T50" fmla="*/ 1429 w 1799"/>
              <a:gd name="T51" fmla="*/ 165 h 664"/>
              <a:gd name="T52" fmla="*/ 1379 w 1799"/>
              <a:gd name="T53" fmla="*/ 242 h 664"/>
              <a:gd name="T54" fmla="*/ 1299 w 1799"/>
              <a:gd name="T55" fmla="*/ 257 h 664"/>
              <a:gd name="T56" fmla="*/ 1279 w 1799"/>
              <a:gd name="T57" fmla="*/ 496 h 664"/>
              <a:gd name="T58" fmla="*/ 1194 w 1799"/>
              <a:gd name="T59" fmla="*/ 158 h 664"/>
              <a:gd name="T60" fmla="*/ 1549 w 1799"/>
              <a:gd name="T61" fmla="*/ 489 h 664"/>
              <a:gd name="T62" fmla="*/ 1455 w 1799"/>
              <a:gd name="T63" fmla="*/ 395 h 664"/>
              <a:gd name="T64" fmla="*/ 1455 w 1799"/>
              <a:gd name="T65" fmla="*/ 258 h 664"/>
              <a:gd name="T66" fmla="*/ 1549 w 1799"/>
              <a:gd name="T67" fmla="*/ 165 h 664"/>
              <a:gd name="T68" fmla="*/ 1690 w 1799"/>
              <a:gd name="T69" fmla="*/ 165 h 664"/>
              <a:gd name="T70" fmla="*/ 1785 w 1799"/>
              <a:gd name="T71" fmla="*/ 258 h 664"/>
              <a:gd name="T72" fmla="*/ 1785 w 1799"/>
              <a:gd name="T73" fmla="*/ 395 h 664"/>
              <a:gd name="T74" fmla="*/ 1691 w 1799"/>
              <a:gd name="T75" fmla="*/ 489 h 664"/>
              <a:gd name="T76" fmla="*/ 1620 w 1799"/>
              <a:gd name="T77" fmla="*/ 421 h 664"/>
              <a:gd name="T78" fmla="*/ 1686 w 1799"/>
              <a:gd name="T79" fmla="*/ 393 h 664"/>
              <a:gd name="T80" fmla="*/ 1713 w 1799"/>
              <a:gd name="T81" fmla="*/ 326 h 664"/>
              <a:gd name="T82" fmla="*/ 1686 w 1799"/>
              <a:gd name="T83" fmla="*/ 259 h 664"/>
              <a:gd name="T84" fmla="*/ 1620 w 1799"/>
              <a:gd name="T85" fmla="*/ 232 h 664"/>
              <a:gd name="T86" fmla="*/ 1555 w 1799"/>
              <a:gd name="T87" fmla="*/ 259 h 664"/>
              <a:gd name="T88" fmla="*/ 1528 w 1799"/>
              <a:gd name="T89" fmla="*/ 326 h 664"/>
              <a:gd name="T90" fmla="*/ 1555 w 1799"/>
              <a:gd name="T91" fmla="*/ 393 h 664"/>
              <a:gd name="T92" fmla="*/ 1620 w 1799"/>
              <a:gd name="T93" fmla="*/ 421 h 664"/>
              <a:gd name="T94" fmla="*/ 88 w 1799"/>
              <a:gd name="T95" fmla="*/ 158 h 664"/>
              <a:gd name="T96" fmla="*/ 236 w 1799"/>
              <a:gd name="T97" fmla="*/ 158 h 664"/>
              <a:gd name="T98" fmla="*/ 392 w 1799"/>
              <a:gd name="T99" fmla="*/ 373 h 664"/>
              <a:gd name="T100" fmla="*/ 550 w 1799"/>
              <a:gd name="T101" fmla="*/ 158 h 664"/>
              <a:gd name="T102" fmla="*/ 354 w 1799"/>
              <a:gd name="T103" fmla="*/ 495 h 664"/>
              <a:gd name="T104" fmla="*/ 192 w 1799"/>
              <a:gd name="T105" fmla="*/ 495 h 664"/>
              <a:gd name="T106" fmla="*/ 0 w 1799"/>
              <a:gd name="T107" fmla="*/ 158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99" h="664">
                <a:moveTo>
                  <a:pt x="610" y="158"/>
                </a:moveTo>
                <a:cubicBezTo>
                  <a:pt x="698" y="158"/>
                  <a:pt x="698" y="158"/>
                  <a:pt x="698" y="158"/>
                </a:cubicBezTo>
                <a:cubicBezTo>
                  <a:pt x="698" y="496"/>
                  <a:pt x="698" y="496"/>
                  <a:pt x="698" y="496"/>
                </a:cubicBezTo>
                <a:cubicBezTo>
                  <a:pt x="610" y="496"/>
                  <a:pt x="610" y="496"/>
                  <a:pt x="610" y="496"/>
                </a:cubicBezTo>
                <a:lnTo>
                  <a:pt x="610" y="158"/>
                </a:lnTo>
                <a:close/>
                <a:moveTo>
                  <a:pt x="664" y="7"/>
                </a:moveTo>
                <a:cubicBezTo>
                  <a:pt x="637" y="0"/>
                  <a:pt x="609" y="16"/>
                  <a:pt x="602" y="43"/>
                </a:cubicBezTo>
                <a:cubicBezTo>
                  <a:pt x="595" y="70"/>
                  <a:pt x="611" y="98"/>
                  <a:pt x="638" y="105"/>
                </a:cubicBezTo>
                <a:cubicBezTo>
                  <a:pt x="665" y="112"/>
                  <a:pt x="693" y="96"/>
                  <a:pt x="700" y="69"/>
                </a:cubicBezTo>
                <a:cubicBezTo>
                  <a:pt x="707" y="42"/>
                  <a:pt x="691" y="14"/>
                  <a:pt x="664" y="7"/>
                </a:cubicBezTo>
                <a:close/>
                <a:moveTo>
                  <a:pt x="969" y="503"/>
                </a:moveTo>
                <a:cubicBezTo>
                  <a:pt x="946" y="503"/>
                  <a:pt x="926" y="499"/>
                  <a:pt x="907" y="491"/>
                </a:cubicBezTo>
                <a:cubicBezTo>
                  <a:pt x="889" y="482"/>
                  <a:pt x="874" y="470"/>
                  <a:pt x="863" y="455"/>
                </a:cubicBezTo>
                <a:cubicBezTo>
                  <a:pt x="863" y="664"/>
                  <a:pt x="863" y="664"/>
                  <a:pt x="863" y="664"/>
                </a:cubicBezTo>
                <a:cubicBezTo>
                  <a:pt x="777" y="664"/>
                  <a:pt x="777" y="664"/>
                  <a:pt x="777" y="664"/>
                </a:cubicBezTo>
                <a:cubicBezTo>
                  <a:pt x="777" y="158"/>
                  <a:pt x="777" y="158"/>
                  <a:pt x="777" y="158"/>
                </a:cubicBezTo>
                <a:cubicBezTo>
                  <a:pt x="862" y="158"/>
                  <a:pt x="862" y="158"/>
                  <a:pt x="862" y="158"/>
                </a:cubicBezTo>
                <a:cubicBezTo>
                  <a:pt x="862" y="205"/>
                  <a:pt x="862" y="205"/>
                  <a:pt x="862" y="205"/>
                </a:cubicBezTo>
                <a:cubicBezTo>
                  <a:pt x="874" y="188"/>
                  <a:pt x="888" y="175"/>
                  <a:pt x="907" y="166"/>
                </a:cubicBezTo>
                <a:cubicBezTo>
                  <a:pt x="925" y="156"/>
                  <a:pt x="946" y="151"/>
                  <a:pt x="969" y="151"/>
                </a:cubicBezTo>
                <a:cubicBezTo>
                  <a:pt x="990" y="151"/>
                  <a:pt x="1010" y="155"/>
                  <a:pt x="1030" y="163"/>
                </a:cubicBezTo>
                <a:cubicBezTo>
                  <a:pt x="1050" y="172"/>
                  <a:pt x="1067" y="183"/>
                  <a:pt x="1082" y="199"/>
                </a:cubicBezTo>
                <a:cubicBezTo>
                  <a:pt x="1097" y="214"/>
                  <a:pt x="1109" y="233"/>
                  <a:pt x="1118" y="254"/>
                </a:cubicBezTo>
                <a:cubicBezTo>
                  <a:pt x="1127" y="276"/>
                  <a:pt x="1131" y="300"/>
                  <a:pt x="1131" y="327"/>
                </a:cubicBezTo>
                <a:cubicBezTo>
                  <a:pt x="1131" y="354"/>
                  <a:pt x="1127" y="378"/>
                  <a:pt x="1118" y="400"/>
                </a:cubicBezTo>
                <a:cubicBezTo>
                  <a:pt x="1108" y="421"/>
                  <a:pt x="1096" y="440"/>
                  <a:pt x="1081" y="455"/>
                </a:cubicBezTo>
                <a:cubicBezTo>
                  <a:pt x="1066" y="471"/>
                  <a:pt x="1049" y="482"/>
                  <a:pt x="1030" y="491"/>
                </a:cubicBezTo>
                <a:cubicBezTo>
                  <a:pt x="1010" y="499"/>
                  <a:pt x="990" y="503"/>
                  <a:pt x="969" y="503"/>
                </a:cubicBezTo>
                <a:close/>
                <a:moveTo>
                  <a:pt x="952" y="421"/>
                </a:moveTo>
                <a:cubicBezTo>
                  <a:pt x="965" y="421"/>
                  <a:pt x="977" y="419"/>
                  <a:pt x="988" y="414"/>
                </a:cubicBezTo>
                <a:cubicBezTo>
                  <a:pt x="999" y="409"/>
                  <a:pt x="1009" y="402"/>
                  <a:pt x="1018" y="394"/>
                </a:cubicBezTo>
                <a:cubicBezTo>
                  <a:pt x="1026" y="385"/>
                  <a:pt x="1033" y="375"/>
                  <a:pt x="1038" y="364"/>
                </a:cubicBezTo>
                <a:cubicBezTo>
                  <a:pt x="1043" y="352"/>
                  <a:pt x="1045" y="340"/>
                  <a:pt x="1045" y="326"/>
                </a:cubicBezTo>
                <a:cubicBezTo>
                  <a:pt x="1045" y="313"/>
                  <a:pt x="1043" y="301"/>
                  <a:pt x="1038" y="289"/>
                </a:cubicBezTo>
                <a:cubicBezTo>
                  <a:pt x="1033" y="278"/>
                  <a:pt x="1026" y="268"/>
                  <a:pt x="1018" y="259"/>
                </a:cubicBezTo>
                <a:cubicBezTo>
                  <a:pt x="1009" y="251"/>
                  <a:pt x="999" y="244"/>
                  <a:pt x="988" y="239"/>
                </a:cubicBezTo>
                <a:cubicBezTo>
                  <a:pt x="977" y="234"/>
                  <a:pt x="965" y="231"/>
                  <a:pt x="952" y="231"/>
                </a:cubicBezTo>
                <a:cubicBezTo>
                  <a:pt x="938" y="231"/>
                  <a:pt x="926" y="234"/>
                  <a:pt x="915" y="239"/>
                </a:cubicBezTo>
                <a:cubicBezTo>
                  <a:pt x="903" y="244"/>
                  <a:pt x="893" y="251"/>
                  <a:pt x="885" y="259"/>
                </a:cubicBezTo>
                <a:cubicBezTo>
                  <a:pt x="877" y="268"/>
                  <a:pt x="870" y="278"/>
                  <a:pt x="865" y="289"/>
                </a:cubicBezTo>
                <a:cubicBezTo>
                  <a:pt x="860" y="301"/>
                  <a:pt x="858" y="313"/>
                  <a:pt x="858" y="326"/>
                </a:cubicBezTo>
                <a:cubicBezTo>
                  <a:pt x="858" y="340"/>
                  <a:pt x="860" y="352"/>
                  <a:pt x="865" y="364"/>
                </a:cubicBezTo>
                <a:cubicBezTo>
                  <a:pt x="870" y="375"/>
                  <a:pt x="877" y="385"/>
                  <a:pt x="885" y="394"/>
                </a:cubicBezTo>
                <a:cubicBezTo>
                  <a:pt x="893" y="402"/>
                  <a:pt x="903" y="409"/>
                  <a:pt x="915" y="414"/>
                </a:cubicBezTo>
                <a:cubicBezTo>
                  <a:pt x="926" y="419"/>
                  <a:pt x="938" y="421"/>
                  <a:pt x="952" y="421"/>
                </a:cubicBezTo>
                <a:close/>
                <a:moveTo>
                  <a:pt x="1194" y="158"/>
                </a:moveTo>
                <a:cubicBezTo>
                  <a:pt x="1279" y="158"/>
                  <a:pt x="1279" y="158"/>
                  <a:pt x="1279" y="158"/>
                </a:cubicBezTo>
                <a:cubicBezTo>
                  <a:pt x="1279" y="210"/>
                  <a:pt x="1279" y="210"/>
                  <a:pt x="1279" y="210"/>
                </a:cubicBezTo>
                <a:cubicBezTo>
                  <a:pt x="1287" y="190"/>
                  <a:pt x="1299" y="175"/>
                  <a:pt x="1315" y="166"/>
                </a:cubicBezTo>
                <a:cubicBezTo>
                  <a:pt x="1331" y="157"/>
                  <a:pt x="1350" y="152"/>
                  <a:pt x="1372" y="152"/>
                </a:cubicBezTo>
                <a:cubicBezTo>
                  <a:pt x="1383" y="152"/>
                  <a:pt x="1394" y="153"/>
                  <a:pt x="1403" y="156"/>
                </a:cubicBezTo>
                <a:cubicBezTo>
                  <a:pt x="1413" y="158"/>
                  <a:pt x="1422" y="161"/>
                  <a:pt x="1429" y="165"/>
                </a:cubicBezTo>
                <a:cubicBezTo>
                  <a:pt x="1397" y="250"/>
                  <a:pt x="1397" y="250"/>
                  <a:pt x="1397" y="250"/>
                </a:cubicBezTo>
                <a:cubicBezTo>
                  <a:pt x="1393" y="247"/>
                  <a:pt x="1387" y="244"/>
                  <a:pt x="1379" y="242"/>
                </a:cubicBezTo>
                <a:cubicBezTo>
                  <a:pt x="1371" y="239"/>
                  <a:pt x="1362" y="238"/>
                  <a:pt x="1352" y="238"/>
                </a:cubicBezTo>
                <a:cubicBezTo>
                  <a:pt x="1330" y="238"/>
                  <a:pt x="1313" y="244"/>
                  <a:pt x="1299" y="257"/>
                </a:cubicBezTo>
                <a:cubicBezTo>
                  <a:pt x="1286" y="269"/>
                  <a:pt x="1279" y="289"/>
                  <a:pt x="1279" y="318"/>
                </a:cubicBezTo>
                <a:cubicBezTo>
                  <a:pt x="1279" y="496"/>
                  <a:pt x="1279" y="496"/>
                  <a:pt x="1279" y="496"/>
                </a:cubicBezTo>
                <a:cubicBezTo>
                  <a:pt x="1194" y="496"/>
                  <a:pt x="1194" y="496"/>
                  <a:pt x="1194" y="496"/>
                </a:cubicBezTo>
                <a:lnTo>
                  <a:pt x="1194" y="158"/>
                </a:lnTo>
                <a:close/>
                <a:moveTo>
                  <a:pt x="1620" y="503"/>
                </a:moveTo>
                <a:cubicBezTo>
                  <a:pt x="1594" y="503"/>
                  <a:pt x="1571" y="498"/>
                  <a:pt x="1549" y="489"/>
                </a:cubicBezTo>
                <a:cubicBezTo>
                  <a:pt x="1527" y="480"/>
                  <a:pt x="1508" y="467"/>
                  <a:pt x="1492" y="451"/>
                </a:cubicBezTo>
                <a:cubicBezTo>
                  <a:pt x="1476" y="435"/>
                  <a:pt x="1464" y="416"/>
                  <a:pt x="1455" y="395"/>
                </a:cubicBezTo>
                <a:cubicBezTo>
                  <a:pt x="1446" y="374"/>
                  <a:pt x="1441" y="351"/>
                  <a:pt x="1441" y="327"/>
                </a:cubicBezTo>
                <a:cubicBezTo>
                  <a:pt x="1441" y="303"/>
                  <a:pt x="1446" y="280"/>
                  <a:pt x="1455" y="258"/>
                </a:cubicBezTo>
                <a:cubicBezTo>
                  <a:pt x="1464" y="237"/>
                  <a:pt x="1476" y="218"/>
                  <a:pt x="1492" y="202"/>
                </a:cubicBezTo>
                <a:cubicBezTo>
                  <a:pt x="1508" y="187"/>
                  <a:pt x="1527" y="174"/>
                  <a:pt x="1549" y="165"/>
                </a:cubicBezTo>
                <a:cubicBezTo>
                  <a:pt x="1571" y="156"/>
                  <a:pt x="1594" y="151"/>
                  <a:pt x="1620" y="151"/>
                </a:cubicBezTo>
                <a:cubicBezTo>
                  <a:pt x="1645" y="151"/>
                  <a:pt x="1668" y="156"/>
                  <a:pt x="1690" y="165"/>
                </a:cubicBezTo>
                <a:cubicBezTo>
                  <a:pt x="1712" y="174"/>
                  <a:pt x="1731" y="187"/>
                  <a:pt x="1747" y="202"/>
                </a:cubicBezTo>
                <a:cubicBezTo>
                  <a:pt x="1763" y="218"/>
                  <a:pt x="1776" y="237"/>
                  <a:pt x="1785" y="258"/>
                </a:cubicBezTo>
                <a:cubicBezTo>
                  <a:pt x="1794" y="280"/>
                  <a:pt x="1799" y="303"/>
                  <a:pt x="1799" y="327"/>
                </a:cubicBezTo>
                <a:cubicBezTo>
                  <a:pt x="1799" y="351"/>
                  <a:pt x="1794" y="374"/>
                  <a:pt x="1785" y="395"/>
                </a:cubicBezTo>
                <a:cubicBezTo>
                  <a:pt x="1776" y="416"/>
                  <a:pt x="1763" y="435"/>
                  <a:pt x="1747" y="451"/>
                </a:cubicBezTo>
                <a:cubicBezTo>
                  <a:pt x="1731" y="467"/>
                  <a:pt x="1713" y="480"/>
                  <a:pt x="1691" y="489"/>
                </a:cubicBezTo>
                <a:cubicBezTo>
                  <a:pt x="1669" y="498"/>
                  <a:pt x="1645" y="503"/>
                  <a:pt x="1620" y="503"/>
                </a:cubicBezTo>
                <a:close/>
                <a:moveTo>
                  <a:pt x="1620" y="421"/>
                </a:moveTo>
                <a:cubicBezTo>
                  <a:pt x="1633" y="421"/>
                  <a:pt x="1645" y="418"/>
                  <a:pt x="1657" y="413"/>
                </a:cubicBezTo>
                <a:cubicBezTo>
                  <a:pt x="1668" y="408"/>
                  <a:pt x="1678" y="402"/>
                  <a:pt x="1686" y="393"/>
                </a:cubicBezTo>
                <a:cubicBezTo>
                  <a:pt x="1694" y="385"/>
                  <a:pt x="1701" y="375"/>
                  <a:pt x="1706" y="364"/>
                </a:cubicBezTo>
                <a:cubicBezTo>
                  <a:pt x="1711" y="352"/>
                  <a:pt x="1713" y="340"/>
                  <a:pt x="1713" y="326"/>
                </a:cubicBezTo>
                <a:cubicBezTo>
                  <a:pt x="1713" y="313"/>
                  <a:pt x="1711" y="301"/>
                  <a:pt x="1706" y="289"/>
                </a:cubicBezTo>
                <a:cubicBezTo>
                  <a:pt x="1701" y="278"/>
                  <a:pt x="1694" y="268"/>
                  <a:pt x="1686" y="259"/>
                </a:cubicBezTo>
                <a:cubicBezTo>
                  <a:pt x="1678" y="251"/>
                  <a:pt x="1668" y="244"/>
                  <a:pt x="1657" y="239"/>
                </a:cubicBezTo>
                <a:cubicBezTo>
                  <a:pt x="1645" y="234"/>
                  <a:pt x="1633" y="232"/>
                  <a:pt x="1620" y="232"/>
                </a:cubicBezTo>
                <a:cubicBezTo>
                  <a:pt x="1607" y="232"/>
                  <a:pt x="1595" y="234"/>
                  <a:pt x="1584" y="239"/>
                </a:cubicBezTo>
                <a:cubicBezTo>
                  <a:pt x="1573" y="244"/>
                  <a:pt x="1563" y="251"/>
                  <a:pt x="1555" y="259"/>
                </a:cubicBezTo>
                <a:cubicBezTo>
                  <a:pt x="1546" y="268"/>
                  <a:pt x="1540" y="278"/>
                  <a:pt x="1535" y="289"/>
                </a:cubicBezTo>
                <a:cubicBezTo>
                  <a:pt x="1530" y="301"/>
                  <a:pt x="1528" y="313"/>
                  <a:pt x="1528" y="326"/>
                </a:cubicBezTo>
                <a:cubicBezTo>
                  <a:pt x="1528" y="340"/>
                  <a:pt x="1530" y="352"/>
                  <a:pt x="1535" y="364"/>
                </a:cubicBezTo>
                <a:cubicBezTo>
                  <a:pt x="1540" y="375"/>
                  <a:pt x="1546" y="385"/>
                  <a:pt x="1555" y="393"/>
                </a:cubicBezTo>
                <a:cubicBezTo>
                  <a:pt x="1563" y="402"/>
                  <a:pt x="1573" y="408"/>
                  <a:pt x="1584" y="413"/>
                </a:cubicBezTo>
                <a:cubicBezTo>
                  <a:pt x="1595" y="418"/>
                  <a:pt x="1607" y="421"/>
                  <a:pt x="1620" y="421"/>
                </a:cubicBezTo>
                <a:close/>
                <a:moveTo>
                  <a:pt x="0" y="158"/>
                </a:moveTo>
                <a:cubicBezTo>
                  <a:pt x="88" y="158"/>
                  <a:pt x="88" y="158"/>
                  <a:pt x="88" y="158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236" y="158"/>
                  <a:pt x="236" y="158"/>
                  <a:pt x="236" y="158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392" y="373"/>
                  <a:pt x="392" y="373"/>
                  <a:pt x="392" y="373"/>
                </a:cubicBezTo>
                <a:cubicBezTo>
                  <a:pt x="462" y="158"/>
                  <a:pt x="462" y="158"/>
                  <a:pt x="462" y="158"/>
                </a:cubicBezTo>
                <a:cubicBezTo>
                  <a:pt x="550" y="158"/>
                  <a:pt x="550" y="158"/>
                  <a:pt x="550" y="158"/>
                </a:cubicBezTo>
                <a:cubicBezTo>
                  <a:pt x="435" y="495"/>
                  <a:pt x="435" y="495"/>
                  <a:pt x="435" y="495"/>
                </a:cubicBezTo>
                <a:cubicBezTo>
                  <a:pt x="354" y="495"/>
                  <a:pt x="354" y="495"/>
                  <a:pt x="354" y="495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192" y="495"/>
                  <a:pt x="192" y="495"/>
                  <a:pt x="192" y="495"/>
                </a:cubicBezTo>
                <a:cubicBezTo>
                  <a:pt x="110" y="495"/>
                  <a:pt x="110" y="495"/>
                  <a:pt x="110" y="495"/>
                </a:cubicBezTo>
                <a:lnTo>
                  <a:pt x="0" y="1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>
              <a:latin typeface="Tenorit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3730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6EE1CAB-7FF6-1F0C-9440-F30BFD5110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365760"/>
            <a:ext cx="10680647" cy="685800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2C847E8B-E7BE-ECF9-563D-E98991A8690F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4740" y="1356852"/>
            <a:ext cx="5256000" cy="4832811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0A314E8D-F9B1-AE95-2571-7D98B4DCF23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99388" y="1356852"/>
            <a:ext cx="5256000" cy="4832811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Número de diapositiva">
            <a:extLst>
              <a:ext uri="{FF2B5EF4-FFF2-40B4-BE49-F238E27FC236}">
                <a16:creationId xmlns:a16="http://schemas.microsoft.com/office/drawing/2014/main" id="{A6C7FD00-D003-404A-7DB9-BFCAA7B7489F}"/>
              </a:ext>
            </a:extLst>
          </p:cNvPr>
          <p:cNvSpPr txBox="1">
            <a:spLocks/>
          </p:cNvSpPr>
          <p:nvPr userDrawn="1"/>
        </p:nvSpPr>
        <p:spPr>
          <a:xfrm>
            <a:off x="11516762" y="6509914"/>
            <a:ext cx="548640" cy="91440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z="800" smtClean="0"/>
              <a:pPr/>
              <a:t>‹#›</a:t>
            </a:fld>
            <a:endParaRPr lang="en-US" sz="8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D861CAE-BFEF-F87D-6D54-4400372B447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784911" y="6479382"/>
            <a:ext cx="468874" cy="173633"/>
          </a:xfrm>
          <a:custGeom>
            <a:avLst/>
            <a:gdLst>
              <a:gd name="T0" fmla="*/ 698 w 1799"/>
              <a:gd name="T1" fmla="*/ 158 h 664"/>
              <a:gd name="T2" fmla="*/ 610 w 1799"/>
              <a:gd name="T3" fmla="*/ 496 h 664"/>
              <a:gd name="T4" fmla="*/ 664 w 1799"/>
              <a:gd name="T5" fmla="*/ 7 h 664"/>
              <a:gd name="T6" fmla="*/ 638 w 1799"/>
              <a:gd name="T7" fmla="*/ 105 h 664"/>
              <a:gd name="T8" fmla="*/ 664 w 1799"/>
              <a:gd name="T9" fmla="*/ 7 h 664"/>
              <a:gd name="T10" fmla="*/ 907 w 1799"/>
              <a:gd name="T11" fmla="*/ 491 h 664"/>
              <a:gd name="T12" fmla="*/ 863 w 1799"/>
              <a:gd name="T13" fmla="*/ 664 h 664"/>
              <a:gd name="T14" fmla="*/ 777 w 1799"/>
              <a:gd name="T15" fmla="*/ 158 h 664"/>
              <a:gd name="T16" fmla="*/ 862 w 1799"/>
              <a:gd name="T17" fmla="*/ 205 h 664"/>
              <a:gd name="T18" fmla="*/ 969 w 1799"/>
              <a:gd name="T19" fmla="*/ 151 h 664"/>
              <a:gd name="T20" fmla="*/ 1082 w 1799"/>
              <a:gd name="T21" fmla="*/ 199 h 664"/>
              <a:gd name="T22" fmla="*/ 1131 w 1799"/>
              <a:gd name="T23" fmla="*/ 327 h 664"/>
              <a:gd name="T24" fmla="*/ 1081 w 1799"/>
              <a:gd name="T25" fmla="*/ 455 h 664"/>
              <a:gd name="T26" fmla="*/ 969 w 1799"/>
              <a:gd name="T27" fmla="*/ 503 h 664"/>
              <a:gd name="T28" fmla="*/ 988 w 1799"/>
              <a:gd name="T29" fmla="*/ 414 h 664"/>
              <a:gd name="T30" fmla="*/ 1038 w 1799"/>
              <a:gd name="T31" fmla="*/ 364 h 664"/>
              <a:gd name="T32" fmla="*/ 1038 w 1799"/>
              <a:gd name="T33" fmla="*/ 289 h 664"/>
              <a:gd name="T34" fmla="*/ 988 w 1799"/>
              <a:gd name="T35" fmla="*/ 239 h 664"/>
              <a:gd name="T36" fmla="*/ 915 w 1799"/>
              <a:gd name="T37" fmla="*/ 239 h 664"/>
              <a:gd name="T38" fmla="*/ 865 w 1799"/>
              <a:gd name="T39" fmla="*/ 289 h 664"/>
              <a:gd name="T40" fmla="*/ 865 w 1799"/>
              <a:gd name="T41" fmla="*/ 364 h 664"/>
              <a:gd name="T42" fmla="*/ 915 w 1799"/>
              <a:gd name="T43" fmla="*/ 414 h 664"/>
              <a:gd name="T44" fmla="*/ 1194 w 1799"/>
              <a:gd name="T45" fmla="*/ 158 h 664"/>
              <a:gd name="T46" fmla="*/ 1279 w 1799"/>
              <a:gd name="T47" fmla="*/ 210 h 664"/>
              <a:gd name="T48" fmla="*/ 1372 w 1799"/>
              <a:gd name="T49" fmla="*/ 152 h 664"/>
              <a:gd name="T50" fmla="*/ 1429 w 1799"/>
              <a:gd name="T51" fmla="*/ 165 h 664"/>
              <a:gd name="T52" fmla="*/ 1379 w 1799"/>
              <a:gd name="T53" fmla="*/ 242 h 664"/>
              <a:gd name="T54" fmla="*/ 1299 w 1799"/>
              <a:gd name="T55" fmla="*/ 257 h 664"/>
              <a:gd name="T56" fmla="*/ 1279 w 1799"/>
              <a:gd name="T57" fmla="*/ 496 h 664"/>
              <a:gd name="T58" fmla="*/ 1194 w 1799"/>
              <a:gd name="T59" fmla="*/ 158 h 664"/>
              <a:gd name="T60" fmla="*/ 1549 w 1799"/>
              <a:gd name="T61" fmla="*/ 489 h 664"/>
              <a:gd name="T62" fmla="*/ 1455 w 1799"/>
              <a:gd name="T63" fmla="*/ 395 h 664"/>
              <a:gd name="T64" fmla="*/ 1455 w 1799"/>
              <a:gd name="T65" fmla="*/ 258 h 664"/>
              <a:gd name="T66" fmla="*/ 1549 w 1799"/>
              <a:gd name="T67" fmla="*/ 165 h 664"/>
              <a:gd name="T68" fmla="*/ 1690 w 1799"/>
              <a:gd name="T69" fmla="*/ 165 h 664"/>
              <a:gd name="T70" fmla="*/ 1785 w 1799"/>
              <a:gd name="T71" fmla="*/ 258 h 664"/>
              <a:gd name="T72" fmla="*/ 1785 w 1799"/>
              <a:gd name="T73" fmla="*/ 395 h 664"/>
              <a:gd name="T74" fmla="*/ 1691 w 1799"/>
              <a:gd name="T75" fmla="*/ 489 h 664"/>
              <a:gd name="T76" fmla="*/ 1620 w 1799"/>
              <a:gd name="T77" fmla="*/ 421 h 664"/>
              <a:gd name="T78" fmla="*/ 1686 w 1799"/>
              <a:gd name="T79" fmla="*/ 393 h 664"/>
              <a:gd name="T80" fmla="*/ 1713 w 1799"/>
              <a:gd name="T81" fmla="*/ 326 h 664"/>
              <a:gd name="T82" fmla="*/ 1686 w 1799"/>
              <a:gd name="T83" fmla="*/ 259 h 664"/>
              <a:gd name="T84" fmla="*/ 1620 w 1799"/>
              <a:gd name="T85" fmla="*/ 232 h 664"/>
              <a:gd name="T86" fmla="*/ 1555 w 1799"/>
              <a:gd name="T87" fmla="*/ 259 h 664"/>
              <a:gd name="T88" fmla="*/ 1528 w 1799"/>
              <a:gd name="T89" fmla="*/ 326 h 664"/>
              <a:gd name="T90" fmla="*/ 1555 w 1799"/>
              <a:gd name="T91" fmla="*/ 393 h 664"/>
              <a:gd name="T92" fmla="*/ 1620 w 1799"/>
              <a:gd name="T93" fmla="*/ 421 h 664"/>
              <a:gd name="T94" fmla="*/ 88 w 1799"/>
              <a:gd name="T95" fmla="*/ 158 h 664"/>
              <a:gd name="T96" fmla="*/ 236 w 1799"/>
              <a:gd name="T97" fmla="*/ 158 h 664"/>
              <a:gd name="T98" fmla="*/ 392 w 1799"/>
              <a:gd name="T99" fmla="*/ 373 h 664"/>
              <a:gd name="T100" fmla="*/ 550 w 1799"/>
              <a:gd name="T101" fmla="*/ 158 h 664"/>
              <a:gd name="T102" fmla="*/ 354 w 1799"/>
              <a:gd name="T103" fmla="*/ 495 h 664"/>
              <a:gd name="T104" fmla="*/ 192 w 1799"/>
              <a:gd name="T105" fmla="*/ 495 h 664"/>
              <a:gd name="T106" fmla="*/ 0 w 1799"/>
              <a:gd name="T107" fmla="*/ 158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99" h="664">
                <a:moveTo>
                  <a:pt x="610" y="158"/>
                </a:moveTo>
                <a:cubicBezTo>
                  <a:pt x="698" y="158"/>
                  <a:pt x="698" y="158"/>
                  <a:pt x="698" y="158"/>
                </a:cubicBezTo>
                <a:cubicBezTo>
                  <a:pt x="698" y="496"/>
                  <a:pt x="698" y="496"/>
                  <a:pt x="698" y="496"/>
                </a:cubicBezTo>
                <a:cubicBezTo>
                  <a:pt x="610" y="496"/>
                  <a:pt x="610" y="496"/>
                  <a:pt x="610" y="496"/>
                </a:cubicBezTo>
                <a:lnTo>
                  <a:pt x="610" y="158"/>
                </a:lnTo>
                <a:close/>
                <a:moveTo>
                  <a:pt x="664" y="7"/>
                </a:moveTo>
                <a:cubicBezTo>
                  <a:pt x="637" y="0"/>
                  <a:pt x="609" y="16"/>
                  <a:pt x="602" y="43"/>
                </a:cubicBezTo>
                <a:cubicBezTo>
                  <a:pt x="595" y="70"/>
                  <a:pt x="611" y="98"/>
                  <a:pt x="638" y="105"/>
                </a:cubicBezTo>
                <a:cubicBezTo>
                  <a:pt x="665" y="112"/>
                  <a:pt x="693" y="96"/>
                  <a:pt x="700" y="69"/>
                </a:cubicBezTo>
                <a:cubicBezTo>
                  <a:pt x="707" y="42"/>
                  <a:pt x="691" y="14"/>
                  <a:pt x="664" y="7"/>
                </a:cubicBezTo>
                <a:close/>
                <a:moveTo>
                  <a:pt x="969" y="503"/>
                </a:moveTo>
                <a:cubicBezTo>
                  <a:pt x="946" y="503"/>
                  <a:pt x="926" y="499"/>
                  <a:pt x="907" y="491"/>
                </a:cubicBezTo>
                <a:cubicBezTo>
                  <a:pt x="889" y="482"/>
                  <a:pt x="874" y="470"/>
                  <a:pt x="863" y="455"/>
                </a:cubicBezTo>
                <a:cubicBezTo>
                  <a:pt x="863" y="664"/>
                  <a:pt x="863" y="664"/>
                  <a:pt x="863" y="664"/>
                </a:cubicBezTo>
                <a:cubicBezTo>
                  <a:pt x="777" y="664"/>
                  <a:pt x="777" y="664"/>
                  <a:pt x="777" y="664"/>
                </a:cubicBezTo>
                <a:cubicBezTo>
                  <a:pt x="777" y="158"/>
                  <a:pt x="777" y="158"/>
                  <a:pt x="777" y="158"/>
                </a:cubicBezTo>
                <a:cubicBezTo>
                  <a:pt x="862" y="158"/>
                  <a:pt x="862" y="158"/>
                  <a:pt x="862" y="158"/>
                </a:cubicBezTo>
                <a:cubicBezTo>
                  <a:pt x="862" y="205"/>
                  <a:pt x="862" y="205"/>
                  <a:pt x="862" y="205"/>
                </a:cubicBezTo>
                <a:cubicBezTo>
                  <a:pt x="874" y="188"/>
                  <a:pt x="888" y="175"/>
                  <a:pt x="907" y="166"/>
                </a:cubicBezTo>
                <a:cubicBezTo>
                  <a:pt x="925" y="156"/>
                  <a:pt x="946" y="151"/>
                  <a:pt x="969" y="151"/>
                </a:cubicBezTo>
                <a:cubicBezTo>
                  <a:pt x="990" y="151"/>
                  <a:pt x="1010" y="155"/>
                  <a:pt x="1030" y="163"/>
                </a:cubicBezTo>
                <a:cubicBezTo>
                  <a:pt x="1050" y="172"/>
                  <a:pt x="1067" y="183"/>
                  <a:pt x="1082" y="199"/>
                </a:cubicBezTo>
                <a:cubicBezTo>
                  <a:pt x="1097" y="214"/>
                  <a:pt x="1109" y="233"/>
                  <a:pt x="1118" y="254"/>
                </a:cubicBezTo>
                <a:cubicBezTo>
                  <a:pt x="1127" y="276"/>
                  <a:pt x="1131" y="300"/>
                  <a:pt x="1131" y="327"/>
                </a:cubicBezTo>
                <a:cubicBezTo>
                  <a:pt x="1131" y="354"/>
                  <a:pt x="1127" y="378"/>
                  <a:pt x="1118" y="400"/>
                </a:cubicBezTo>
                <a:cubicBezTo>
                  <a:pt x="1108" y="421"/>
                  <a:pt x="1096" y="440"/>
                  <a:pt x="1081" y="455"/>
                </a:cubicBezTo>
                <a:cubicBezTo>
                  <a:pt x="1066" y="471"/>
                  <a:pt x="1049" y="482"/>
                  <a:pt x="1030" y="491"/>
                </a:cubicBezTo>
                <a:cubicBezTo>
                  <a:pt x="1010" y="499"/>
                  <a:pt x="990" y="503"/>
                  <a:pt x="969" y="503"/>
                </a:cubicBezTo>
                <a:close/>
                <a:moveTo>
                  <a:pt x="952" y="421"/>
                </a:moveTo>
                <a:cubicBezTo>
                  <a:pt x="965" y="421"/>
                  <a:pt x="977" y="419"/>
                  <a:pt x="988" y="414"/>
                </a:cubicBezTo>
                <a:cubicBezTo>
                  <a:pt x="999" y="409"/>
                  <a:pt x="1009" y="402"/>
                  <a:pt x="1018" y="394"/>
                </a:cubicBezTo>
                <a:cubicBezTo>
                  <a:pt x="1026" y="385"/>
                  <a:pt x="1033" y="375"/>
                  <a:pt x="1038" y="364"/>
                </a:cubicBezTo>
                <a:cubicBezTo>
                  <a:pt x="1043" y="352"/>
                  <a:pt x="1045" y="340"/>
                  <a:pt x="1045" y="326"/>
                </a:cubicBezTo>
                <a:cubicBezTo>
                  <a:pt x="1045" y="313"/>
                  <a:pt x="1043" y="301"/>
                  <a:pt x="1038" y="289"/>
                </a:cubicBezTo>
                <a:cubicBezTo>
                  <a:pt x="1033" y="278"/>
                  <a:pt x="1026" y="268"/>
                  <a:pt x="1018" y="259"/>
                </a:cubicBezTo>
                <a:cubicBezTo>
                  <a:pt x="1009" y="251"/>
                  <a:pt x="999" y="244"/>
                  <a:pt x="988" y="239"/>
                </a:cubicBezTo>
                <a:cubicBezTo>
                  <a:pt x="977" y="234"/>
                  <a:pt x="965" y="231"/>
                  <a:pt x="952" y="231"/>
                </a:cubicBezTo>
                <a:cubicBezTo>
                  <a:pt x="938" y="231"/>
                  <a:pt x="926" y="234"/>
                  <a:pt x="915" y="239"/>
                </a:cubicBezTo>
                <a:cubicBezTo>
                  <a:pt x="903" y="244"/>
                  <a:pt x="893" y="251"/>
                  <a:pt x="885" y="259"/>
                </a:cubicBezTo>
                <a:cubicBezTo>
                  <a:pt x="877" y="268"/>
                  <a:pt x="870" y="278"/>
                  <a:pt x="865" y="289"/>
                </a:cubicBezTo>
                <a:cubicBezTo>
                  <a:pt x="860" y="301"/>
                  <a:pt x="858" y="313"/>
                  <a:pt x="858" y="326"/>
                </a:cubicBezTo>
                <a:cubicBezTo>
                  <a:pt x="858" y="340"/>
                  <a:pt x="860" y="352"/>
                  <a:pt x="865" y="364"/>
                </a:cubicBezTo>
                <a:cubicBezTo>
                  <a:pt x="870" y="375"/>
                  <a:pt x="877" y="385"/>
                  <a:pt x="885" y="394"/>
                </a:cubicBezTo>
                <a:cubicBezTo>
                  <a:pt x="893" y="402"/>
                  <a:pt x="903" y="409"/>
                  <a:pt x="915" y="414"/>
                </a:cubicBezTo>
                <a:cubicBezTo>
                  <a:pt x="926" y="419"/>
                  <a:pt x="938" y="421"/>
                  <a:pt x="952" y="421"/>
                </a:cubicBezTo>
                <a:close/>
                <a:moveTo>
                  <a:pt x="1194" y="158"/>
                </a:moveTo>
                <a:cubicBezTo>
                  <a:pt x="1279" y="158"/>
                  <a:pt x="1279" y="158"/>
                  <a:pt x="1279" y="158"/>
                </a:cubicBezTo>
                <a:cubicBezTo>
                  <a:pt x="1279" y="210"/>
                  <a:pt x="1279" y="210"/>
                  <a:pt x="1279" y="210"/>
                </a:cubicBezTo>
                <a:cubicBezTo>
                  <a:pt x="1287" y="190"/>
                  <a:pt x="1299" y="175"/>
                  <a:pt x="1315" y="166"/>
                </a:cubicBezTo>
                <a:cubicBezTo>
                  <a:pt x="1331" y="157"/>
                  <a:pt x="1350" y="152"/>
                  <a:pt x="1372" y="152"/>
                </a:cubicBezTo>
                <a:cubicBezTo>
                  <a:pt x="1383" y="152"/>
                  <a:pt x="1394" y="153"/>
                  <a:pt x="1403" y="156"/>
                </a:cubicBezTo>
                <a:cubicBezTo>
                  <a:pt x="1413" y="158"/>
                  <a:pt x="1422" y="161"/>
                  <a:pt x="1429" y="165"/>
                </a:cubicBezTo>
                <a:cubicBezTo>
                  <a:pt x="1397" y="250"/>
                  <a:pt x="1397" y="250"/>
                  <a:pt x="1397" y="250"/>
                </a:cubicBezTo>
                <a:cubicBezTo>
                  <a:pt x="1393" y="247"/>
                  <a:pt x="1387" y="244"/>
                  <a:pt x="1379" y="242"/>
                </a:cubicBezTo>
                <a:cubicBezTo>
                  <a:pt x="1371" y="239"/>
                  <a:pt x="1362" y="238"/>
                  <a:pt x="1352" y="238"/>
                </a:cubicBezTo>
                <a:cubicBezTo>
                  <a:pt x="1330" y="238"/>
                  <a:pt x="1313" y="244"/>
                  <a:pt x="1299" y="257"/>
                </a:cubicBezTo>
                <a:cubicBezTo>
                  <a:pt x="1286" y="269"/>
                  <a:pt x="1279" y="289"/>
                  <a:pt x="1279" y="318"/>
                </a:cubicBezTo>
                <a:cubicBezTo>
                  <a:pt x="1279" y="496"/>
                  <a:pt x="1279" y="496"/>
                  <a:pt x="1279" y="496"/>
                </a:cubicBezTo>
                <a:cubicBezTo>
                  <a:pt x="1194" y="496"/>
                  <a:pt x="1194" y="496"/>
                  <a:pt x="1194" y="496"/>
                </a:cubicBezTo>
                <a:lnTo>
                  <a:pt x="1194" y="158"/>
                </a:lnTo>
                <a:close/>
                <a:moveTo>
                  <a:pt x="1620" y="503"/>
                </a:moveTo>
                <a:cubicBezTo>
                  <a:pt x="1594" y="503"/>
                  <a:pt x="1571" y="498"/>
                  <a:pt x="1549" y="489"/>
                </a:cubicBezTo>
                <a:cubicBezTo>
                  <a:pt x="1527" y="480"/>
                  <a:pt x="1508" y="467"/>
                  <a:pt x="1492" y="451"/>
                </a:cubicBezTo>
                <a:cubicBezTo>
                  <a:pt x="1476" y="435"/>
                  <a:pt x="1464" y="416"/>
                  <a:pt x="1455" y="395"/>
                </a:cubicBezTo>
                <a:cubicBezTo>
                  <a:pt x="1446" y="374"/>
                  <a:pt x="1441" y="351"/>
                  <a:pt x="1441" y="327"/>
                </a:cubicBezTo>
                <a:cubicBezTo>
                  <a:pt x="1441" y="303"/>
                  <a:pt x="1446" y="280"/>
                  <a:pt x="1455" y="258"/>
                </a:cubicBezTo>
                <a:cubicBezTo>
                  <a:pt x="1464" y="237"/>
                  <a:pt x="1476" y="218"/>
                  <a:pt x="1492" y="202"/>
                </a:cubicBezTo>
                <a:cubicBezTo>
                  <a:pt x="1508" y="187"/>
                  <a:pt x="1527" y="174"/>
                  <a:pt x="1549" y="165"/>
                </a:cubicBezTo>
                <a:cubicBezTo>
                  <a:pt x="1571" y="156"/>
                  <a:pt x="1594" y="151"/>
                  <a:pt x="1620" y="151"/>
                </a:cubicBezTo>
                <a:cubicBezTo>
                  <a:pt x="1645" y="151"/>
                  <a:pt x="1668" y="156"/>
                  <a:pt x="1690" y="165"/>
                </a:cubicBezTo>
                <a:cubicBezTo>
                  <a:pt x="1712" y="174"/>
                  <a:pt x="1731" y="187"/>
                  <a:pt x="1747" y="202"/>
                </a:cubicBezTo>
                <a:cubicBezTo>
                  <a:pt x="1763" y="218"/>
                  <a:pt x="1776" y="237"/>
                  <a:pt x="1785" y="258"/>
                </a:cubicBezTo>
                <a:cubicBezTo>
                  <a:pt x="1794" y="280"/>
                  <a:pt x="1799" y="303"/>
                  <a:pt x="1799" y="327"/>
                </a:cubicBezTo>
                <a:cubicBezTo>
                  <a:pt x="1799" y="351"/>
                  <a:pt x="1794" y="374"/>
                  <a:pt x="1785" y="395"/>
                </a:cubicBezTo>
                <a:cubicBezTo>
                  <a:pt x="1776" y="416"/>
                  <a:pt x="1763" y="435"/>
                  <a:pt x="1747" y="451"/>
                </a:cubicBezTo>
                <a:cubicBezTo>
                  <a:pt x="1731" y="467"/>
                  <a:pt x="1713" y="480"/>
                  <a:pt x="1691" y="489"/>
                </a:cubicBezTo>
                <a:cubicBezTo>
                  <a:pt x="1669" y="498"/>
                  <a:pt x="1645" y="503"/>
                  <a:pt x="1620" y="503"/>
                </a:cubicBezTo>
                <a:close/>
                <a:moveTo>
                  <a:pt x="1620" y="421"/>
                </a:moveTo>
                <a:cubicBezTo>
                  <a:pt x="1633" y="421"/>
                  <a:pt x="1645" y="418"/>
                  <a:pt x="1657" y="413"/>
                </a:cubicBezTo>
                <a:cubicBezTo>
                  <a:pt x="1668" y="408"/>
                  <a:pt x="1678" y="402"/>
                  <a:pt x="1686" y="393"/>
                </a:cubicBezTo>
                <a:cubicBezTo>
                  <a:pt x="1694" y="385"/>
                  <a:pt x="1701" y="375"/>
                  <a:pt x="1706" y="364"/>
                </a:cubicBezTo>
                <a:cubicBezTo>
                  <a:pt x="1711" y="352"/>
                  <a:pt x="1713" y="340"/>
                  <a:pt x="1713" y="326"/>
                </a:cubicBezTo>
                <a:cubicBezTo>
                  <a:pt x="1713" y="313"/>
                  <a:pt x="1711" y="301"/>
                  <a:pt x="1706" y="289"/>
                </a:cubicBezTo>
                <a:cubicBezTo>
                  <a:pt x="1701" y="278"/>
                  <a:pt x="1694" y="268"/>
                  <a:pt x="1686" y="259"/>
                </a:cubicBezTo>
                <a:cubicBezTo>
                  <a:pt x="1678" y="251"/>
                  <a:pt x="1668" y="244"/>
                  <a:pt x="1657" y="239"/>
                </a:cubicBezTo>
                <a:cubicBezTo>
                  <a:pt x="1645" y="234"/>
                  <a:pt x="1633" y="232"/>
                  <a:pt x="1620" y="232"/>
                </a:cubicBezTo>
                <a:cubicBezTo>
                  <a:pt x="1607" y="232"/>
                  <a:pt x="1595" y="234"/>
                  <a:pt x="1584" y="239"/>
                </a:cubicBezTo>
                <a:cubicBezTo>
                  <a:pt x="1573" y="244"/>
                  <a:pt x="1563" y="251"/>
                  <a:pt x="1555" y="259"/>
                </a:cubicBezTo>
                <a:cubicBezTo>
                  <a:pt x="1546" y="268"/>
                  <a:pt x="1540" y="278"/>
                  <a:pt x="1535" y="289"/>
                </a:cubicBezTo>
                <a:cubicBezTo>
                  <a:pt x="1530" y="301"/>
                  <a:pt x="1528" y="313"/>
                  <a:pt x="1528" y="326"/>
                </a:cubicBezTo>
                <a:cubicBezTo>
                  <a:pt x="1528" y="340"/>
                  <a:pt x="1530" y="352"/>
                  <a:pt x="1535" y="364"/>
                </a:cubicBezTo>
                <a:cubicBezTo>
                  <a:pt x="1540" y="375"/>
                  <a:pt x="1546" y="385"/>
                  <a:pt x="1555" y="393"/>
                </a:cubicBezTo>
                <a:cubicBezTo>
                  <a:pt x="1563" y="402"/>
                  <a:pt x="1573" y="408"/>
                  <a:pt x="1584" y="413"/>
                </a:cubicBezTo>
                <a:cubicBezTo>
                  <a:pt x="1595" y="418"/>
                  <a:pt x="1607" y="421"/>
                  <a:pt x="1620" y="421"/>
                </a:cubicBezTo>
                <a:close/>
                <a:moveTo>
                  <a:pt x="0" y="158"/>
                </a:moveTo>
                <a:cubicBezTo>
                  <a:pt x="88" y="158"/>
                  <a:pt x="88" y="158"/>
                  <a:pt x="88" y="158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236" y="158"/>
                  <a:pt x="236" y="158"/>
                  <a:pt x="236" y="158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392" y="373"/>
                  <a:pt x="392" y="373"/>
                  <a:pt x="392" y="373"/>
                </a:cubicBezTo>
                <a:cubicBezTo>
                  <a:pt x="462" y="158"/>
                  <a:pt x="462" y="158"/>
                  <a:pt x="462" y="158"/>
                </a:cubicBezTo>
                <a:cubicBezTo>
                  <a:pt x="550" y="158"/>
                  <a:pt x="550" y="158"/>
                  <a:pt x="550" y="158"/>
                </a:cubicBezTo>
                <a:cubicBezTo>
                  <a:pt x="435" y="495"/>
                  <a:pt x="435" y="495"/>
                  <a:pt x="435" y="495"/>
                </a:cubicBezTo>
                <a:cubicBezTo>
                  <a:pt x="354" y="495"/>
                  <a:pt x="354" y="495"/>
                  <a:pt x="354" y="495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192" y="495"/>
                  <a:pt x="192" y="495"/>
                  <a:pt x="192" y="495"/>
                </a:cubicBezTo>
                <a:cubicBezTo>
                  <a:pt x="110" y="495"/>
                  <a:pt x="110" y="495"/>
                  <a:pt x="110" y="495"/>
                </a:cubicBezTo>
                <a:lnTo>
                  <a:pt x="0" y="1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>
              <a:latin typeface="Tenorit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1595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igand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C039BE1-EB13-FA92-5D1C-AD65CCED24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656" y="365760"/>
            <a:ext cx="10842021" cy="6858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AR" sz="4000" b="1" kern="1200" dirty="0">
                <a:solidFill>
                  <a:schemeClr val="tx1"/>
                </a:solidFill>
                <a:latin typeface="Tenorite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42890B6-1A37-EB0F-3D80-C81AFC7AE896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360540" y="1554279"/>
            <a:ext cx="5156222" cy="3352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F3EA043-7FF1-A1B6-1FC8-347F6993B595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674741" y="4307689"/>
            <a:ext cx="5156223" cy="14070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5CB7EFB-158E-0869-8160-F606EF1E8F67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364341" y="1901044"/>
            <a:ext cx="5156223" cy="1424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7652D69-4894-AAF8-D74E-CD29AF456BE1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360540" y="3846719"/>
            <a:ext cx="5156222" cy="3352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AE49A8C-D8A6-AC15-C45C-541C295F8E7E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6364341" y="4194621"/>
            <a:ext cx="5156223" cy="15201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description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6BFC085-8D7A-21A9-0670-39674E64FA82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674741" y="1555063"/>
            <a:ext cx="5156223" cy="27526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6000" b="1" i="0">
                <a:solidFill>
                  <a:schemeClr val="tx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big and bold text</a:t>
            </a:r>
          </a:p>
        </p:txBody>
      </p:sp>
      <p:sp>
        <p:nvSpPr>
          <p:cNvPr id="2" name="Número de diapositiva">
            <a:extLst>
              <a:ext uri="{FF2B5EF4-FFF2-40B4-BE49-F238E27FC236}">
                <a16:creationId xmlns:a16="http://schemas.microsoft.com/office/drawing/2014/main" id="{1F9BE281-42B6-8006-558B-9935BE129AE1}"/>
              </a:ext>
            </a:extLst>
          </p:cNvPr>
          <p:cNvSpPr txBox="1">
            <a:spLocks/>
          </p:cNvSpPr>
          <p:nvPr userDrawn="1"/>
        </p:nvSpPr>
        <p:spPr>
          <a:xfrm>
            <a:off x="11516762" y="6509914"/>
            <a:ext cx="548640" cy="91440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z="800" smtClean="0"/>
              <a:pPr/>
              <a:t>‹#›</a:t>
            </a:fld>
            <a:endParaRPr lang="en-US" sz="8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845F454-E6F1-FF45-CC82-6C8C17797F9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784911" y="6479382"/>
            <a:ext cx="468874" cy="173633"/>
          </a:xfrm>
          <a:custGeom>
            <a:avLst/>
            <a:gdLst>
              <a:gd name="T0" fmla="*/ 698 w 1799"/>
              <a:gd name="T1" fmla="*/ 158 h 664"/>
              <a:gd name="T2" fmla="*/ 610 w 1799"/>
              <a:gd name="T3" fmla="*/ 496 h 664"/>
              <a:gd name="T4" fmla="*/ 664 w 1799"/>
              <a:gd name="T5" fmla="*/ 7 h 664"/>
              <a:gd name="T6" fmla="*/ 638 w 1799"/>
              <a:gd name="T7" fmla="*/ 105 h 664"/>
              <a:gd name="T8" fmla="*/ 664 w 1799"/>
              <a:gd name="T9" fmla="*/ 7 h 664"/>
              <a:gd name="T10" fmla="*/ 907 w 1799"/>
              <a:gd name="T11" fmla="*/ 491 h 664"/>
              <a:gd name="T12" fmla="*/ 863 w 1799"/>
              <a:gd name="T13" fmla="*/ 664 h 664"/>
              <a:gd name="T14" fmla="*/ 777 w 1799"/>
              <a:gd name="T15" fmla="*/ 158 h 664"/>
              <a:gd name="T16" fmla="*/ 862 w 1799"/>
              <a:gd name="T17" fmla="*/ 205 h 664"/>
              <a:gd name="T18" fmla="*/ 969 w 1799"/>
              <a:gd name="T19" fmla="*/ 151 h 664"/>
              <a:gd name="T20" fmla="*/ 1082 w 1799"/>
              <a:gd name="T21" fmla="*/ 199 h 664"/>
              <a:gd name="T22" fmla="*/ 1131 w 1799"/>
              <a:gd name="T23" fmla="*/ 327 h 664"/>
              <a:gd name="T24" fmla="*/ 1081 w 1799"/>
              <a:gd name="T25" fmla="*/ 455 h 664"/>
              <a:gd name="T26" fmla="*/ 969 w 1799"/>
              <a:gd name="T27" fmla="*/ 503 h 664"/>
              <a:gd name="T28" fmla="*/ 988 w 1799"/>
              <a:gd name="T29" fmla="*/ 414 h 664"/>
              <a:gd name="T30" fmla="*/ 1038 w 1799"/>
              <a:gd name="T31" fmla="*/ 364 h 664"/>
              <a:gd name="T32" fmla="*/ 1038 w 1799"/>
              <a:gd name="T33" fmla="*/ 289 h 664"/>
              <a:gd name="T34" fmla="*/ 988 w 1799"/>
              <a:gd name="T35" fmla="*/ 239 h 664"/>
              <a:gd name="T36" fmla="*/ 915 w 1799"/>
              <a:gd name="T37" fmla="*/ 239 h 664"/>
              <a:gd name="T38" fmla="*/ 865 w 1799"/>
              <a:gd name="T39" fmla="*/ 289 h 664"/>
              <a:gd name="T40" fmla="*/ 865 w 1799"/>
              <a:gd name="T41" fmla="*/ 364 h 664"/>
              <a:gd name="T42" fmla="*/ 915 w 1799"/>
              <a:gd name="T43" fmla="*/ 414 h 664"/>
              <a:gd name="T44" fmla="*/ 1194 w 1799"/>
              <a:gd name="T45" fmla="*/ 158 h 664"/>
              <a:gd name="T46" fmla="*/ 1279 w 1799"/>
              <a:gd name="T47" fmla="*/ 210 h 664"/>
              <a:gd name="T48" fmla="*/ 1372 w 1799"/>
              <a:gd name="T49" fmla="*/ 152 h 664"/>
              <a:gd name="T50" fmla="*/ 1429 w 1799"/>
              <a:gd name="T51" fmla="*/ 165 h 664"/>
              <a:gd name="T52" fmla="*/ 1379 w 1799"/>
              <a:gd name="T53" fmla="*/ 242 h 664"/>
              <a:gd name="T54" fmla="*/ 1299 w 1799"/>
              <a:gd name="T55" fmla="*/ 257 h 664"/>
              <a:gd name="T56" fmla="*/ 1279 w 1799"/>
              <a:gd name="T57" fmla="*/ 496 h 664"/>
              <a:gd name="T58" fmla="*/ 1194 w 1799"/>
              <a:gd name="T59" fmla="*/ 158 h 664"/>
              <a:gd name="T60" fmla="*/ 1549 w 1799"/>
              <a:gd name="T61" fmla="*/ 489 h 664"/>
              <a:gd name="T62" fmla="*/ 1455 w 1799"/>
              <a:gd name="T63" fmla="*/ 395 h 664"/>
              <a:gd name="T64" fmla="*/ 1455 w 1799"/>
              <a:gd name="T65" fmla="*/ 258 h 664"/>
              <a:gd name="T66" fmla="*/ 1549 w 1799"/>
              <a:gd name="T67" fmla="*/ 165 h 664"/>
              <a:gd name="T68" fmla="*/ 1690 w 1799"/>
              <a:gd name="T69" fmla="*/ 165 h 664"/>
              <a:gd name="T70" fmla="*/ 1785 w 1799"/>
              <a:gd name="T71" fmla="*/ 258 h 664"/>
              <a:gd name="T72" fmla="*/ 1785 w 1799"/>
              <a:gd name="T73" fmla="*/ 395 h 664"/>
              <a:gd name="T74" fmla="*/ 1691 w 1799"/>
              <a:gd name="T75" fmla="*/ 489 h 664"/>
              <a:gd name="T76" fmla="*/ 1620 w 1799"/>
              <a:gd name="T77" fmla="*/ 421 h 664"/>
              <a:gd name="T78" fmla="*/ 1686 w 1799"/>
              <a:gd name="T79" fmla="*/ 393 h 664"/>
              <a:gd name="T80" fmla="*/ 1713 w 1799"/>
              <a:gd name="T81" fmla="*/ 326 h 664"/>
              <a:gd name="T82" fmla="*/ 1686 w 1799"/>
              <a:gd name="T83" fmla="*/ 259 h 664"/>
              <a:gd name="T84" fmla="*/ 1620 w 1799"/>
              <a:gd name="T85" fmla="*/ 232 h 664"/>
              <a:gd name="T86" fmla="*/ 1555 w 1799"/>
              <a:gd name="T87" fmla="*/ 259 h 664"/>
              <a:gd name="T88" fmla="*/ 1528 w 1799"/>
              <a:gd name="T89" fmla="*/ 326 h 664"/>
              <a:gd name="T90" fmla="*/ 1555 w 1799"/>
              <a:gd name="T91" fmla="*/ 393 h 664"/>
              <a:gd name="T92" fmla="*/ 1620 w 1799"/>
              <a:gd name="T93" fmla="*/ 421 h 664"/>
              <a:gd name="T94" fmla="*/ 88 w 1799"/>
              <a:gd name="T95" fmla="*/ 158 h 664"/>
              <a:gd name="T96" fmla="*/ 236 w 1799"/>
              <a:gd name="T97" fmla="*/ 158 h 664"/>
              <a:gd name="T98" fmla="*/ 392 w 1799"/>
              <a:gd name="T99" fmla="*/ 373 h 664"/>
              <a:gd name="T100" fmla="*/ 550 w 1799"/>
              <a:gd name="T101" fmla="*/ 158 h 664"/>
              <a:gd name="T102" fmla="*/ 354 w 1799"/>
              <a:gd name="T103" fmla="*/ 495 h 664"/>
              <a:gd name="T104" fmla="*/ 192 w 1799"/>
              <a:gd name="T105" fmla="*/ 495 h 664"/>
              <a:gd name="T106" fmla="*/ 0 w 1799"/>
              <a:gd name="T107" fmla="*/ 158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99" h="664">
                <a:moveTo>
                  <a:pt x="610" y="158"/>
                </a:moveTo>
                <a:cubicBezTo>
                  <a:pt x="698" y="158"/>
                  <a:pt x="698" y="158"/>
                  <a:pt x="698" y="158"/>
                </a:cubicBezTo>
                <a:cubicBezTo>
                  <a:pt x="698" y="496"/>
                  <a:pt x="698" y="496"/>
                  <a:pt x="698" y="496"/>
                </a:cubicBezTo>
                <a:cubicBezTo>
                  <a:pt x="610" y="496"/>
                  <a:pt x="610" y="496"/>
                  <a:pt x="610" y="496"/>
                </a:cubicBezTo>
                <a:lnTo>
                  <a:pt x="610" y="158"/>
                </a:lnTo>
                <a:close/>
                <a:moveTo>
                  <a:pt x="664" y="7"/>
                </a:moveTo>
                <a:cubicBezTo>
                  <a:pt x="637" y="0"/>
                  <a:pt x="609" y="16"/>
                  <a:pt x="602" y="43"/>
                </a:cubicBezTo>
                <a:cubicBezTo>
                  <a:pt x="595" y="70"/>
                  <a:pt x="611" y="98"/>
                  <a:pt x="638" y="105"/>
                </a:cubicBezTo>
                <a:cubicBezTo>
                  <a:pt x="665" y="112"/>
                  <a:pt x="693" y="96"/>
                  <a:pt x="700" y="69"/>
                </a:cubicBezTo>
                <a:cubicBezTo>
                  <a:pt x="707" y="42"/>
                  <a:pt x="691" y="14"/>
                  <a:pt x="664" y="7"/>
                </a:cubicBezTo>
                <a:close/>
                <a:moveTo>
                  <a:pt x="969" y="503"/>
                </a:moveTo>
                <a:cubicBezTo>
                  <a:pt x="946" y="503"/>
                  <a:pt x="926" y="499"/>
                  <a:pt x="907" y="491"/>
                </a:cubicBezTo>
                <a:cubicBezTo>
                  <a:pt x="889" y="482"/>
                  <a:pt x="874" y="470"/>
                  <a:pt x="863" y="455"/>
                </a:cubicBezTo>
                <a:cubicBezTo>
                  <a:pt x="863" y="664"/>
                  <a:pt x="863" y="664"/>
                  <a:pt x="863" y="664"/>
                </a:cubicBezTo>
                <a:cubicBezTo>
                  <a:pt x="777" y="664"/>
                  <a:pt x="777" y="664"/>
                  <a:pt x="777" y="664"/>
                </a:cubicBezTo>
                <a:cubicBezTo>
                  <a:pt x="777" y="158"/>
                  <a:pt x="777" y="158"/>
                  <a:pt x="777" y="158"/>
                </a:cubicBezTo>
                <a:cubicBezTo>
                  <a:pt x="862" y="158"/>
                  <a:pt x="862" y="158"/>
                  <a:pt x="862" y="158"/>
                </a:cubicBezTo>
                <a:cubicBezTo>
                  <a:pt x="862" y="205"/>
                  <a:pt x="862" y="205"/>
                  <a:pt x="862" y="205"/>
                </a:cubicBezTo>
                <a:cubicBezTo>
                  <a:pt x="874" y="188"/>
                  <a:pt x="888" y="175"/>
                  <a:pt x="907" y="166"/>
                </a:cubicBezTo>
                <a:cubicBezTo>
                  <a:pt x="925" y="156"/>
                  <a:pt x="946" y="151"/>
                  <a:pt x="969" y="151"/>
                </a:cubicBezTo>
                <a:cubicBezTo>
                  <a:pt x="990" y="151"/>
                  <a:pt x="1010" y="155"/>
                  <a:pt x="1030" y="163"/>
                </a:cubicBezTo>
                <a:cubicBezTo>
                  <a:pt x="1050" y="172"/>
                  <a:pt x="1067" y="183"/>
                  <a:pt x="1082" y="199"/>
                </a:cubicBezTo>
                <a:cubicBezTo>
                  <a:pt x="1097" y="214"/>
                  <a:pt x="1109" y="233"/>
                  <a:pt x="1118" y="254"/>
                </a:cubicBezTo>
                <a:cubicBezTo>
                  <a:pt x="1127" y="276"/>
                  <a:pt x="1131" y="300"/>
                  <a:pt x="1131" y="327"/>
                </a:cubicBezTo>
                <a:cubicBezTo>
                  <a:pt x="1131" y="354"/>
                  <a:pt x="1127" y="378"/>
                  <a:pt x="1118" y="400"/>
                </a:cubicBezTo>
                <a:cubicBezTo>
                  <a:pt x="1108" y="421"/>
                  <a:pt x="1096" y="440"/>
                  <a:pt x="1081" y="455"/>
                </a:cubicBezTo>
                <a:cubicBezTo>
                  <a:pt x="1066" y="471"/>
                  <a:pt x="1049" y="482"/>
                  <a:pt x="1030" y="491"/>
                </a:cubicBezTo>
                <a:cubicBezTo>
                  <a:pt x="1010" y="499"/>
                  <a:pt x="990" y="503"/>
                  <a:pt x="969" y="503"/>
                </a:cubicBezTo>
                <a:close/>
                <a:moveTo>
                  <a:pt x="952" y="421"/>
                </a:moveTo>
                <a:cubicBezTo>
                  <a:pt x="965" y="421"/>
                  <a:pt x="977" y="419"/>
                  <a:pt x="988" y="414"/>
                </a:cubicBezTo>
                <a:cubicBezTo>
                  <a:pt x="999" y="409"/>
                  <a:pt x="1009" y="402"/>
                  <a:pt x="1018" y="394"/>
                </a:cubicBezTo>
                <a:cubicBezTo>
                  <a:pt x="1026" y="385"/>
                  <a:pt x="1033" y="375"/>
                  <a:pt x="1038" y="364"/>
                </a:cubicBezTo>
                <a:cubicBezTo>
                  <a:pt x="1043" y="352"/>
                  <a:pt x="1045" y="340"/>
                  <a:pt x="1045" y="326"/>
                </a:cubicBezTo>
                <a:cubicBezTo>
                  <a:pt x="1045" y="313"/>
                  <a:pt x="1043" y="301"/>
                  <a:pt x="1038" y="289"/>
                </a:cubicBezTo>
                <a:cubicBezTo>
                  <a:pt x="1033" y="278"/>
                  <a:pt x="1026" y="268"/>
                  <a:pt x="1018" y="259"/>
                </a:cubicBezTo>
                <a:cubicBezTo>
                  <a:pt x="1009" y="251"/>
                  <a:pt x="999" y="244"/>
                  <a:pt x="988" y="239"/>
                </a:cubicBezTo>
                <a:cubicBezTo>
                  <a:pt x="977" y="234"/>
                  <a:pt x="965" y="231"/>
                  <a:pt x="952" y="231"/>
                </a:cubicBezTo>
                <a:cubicBezTo>
                  <a:pt x="938" y="231"/>
                  <a:pt x="926" y="234"/>
                  <a:pt x="915" y="239"/>
                </a:cubicBezTo>
                <a:cubicBezTo>
                  <a:pt x="903" y="244"/>
                  <a:pt x="893" y="251"/>
                  <a:pt x="885" y="259"/>
                </a:cubicBezTo>
                <a:cubicBezTo>
                  <a:pt x="877" y="268"/>
                  <a:pt x="870" y="278"/>
                  <a:pt x="865" y="289"/>
                </a:cubicBezTo>
                <a:cubicBezTo>
                  <a:pt x="860" y="301"/>
                  <a:pt x="858" y="313"/>
                  <a:pt x="858" y="326"/>
                </a:cubicBezTo>
                <a:cubicBezTo>
                  <a:pt x="858" y="340"/>
                  <a:pt x="860" y="352"/>
                  <a:pt x="865" y="364"/>
                </a:cubicBezTo>
                <a:cubicBezTo>
                  <a:pt x="870" y="375"/>
                  <a:pt x="877" y="385"/>
                  <a:pt x="885" y="394"/>
                </a:cubicBezTo>
                <a:cubicBezTo>
                  <a:pt x="893" y="402"/>
                  <a:pt x="903" y="409"/>
                  <a:pt x="915" y="414"/>
                </a:cubicBezTo>
                <a:cubicBezTo>
                  <a:pt x="926" y="419"/>
                  <a:pt x="938" y="421"/>
                  <a:pt x="952" y="421"/>
                </a:cubicBezTo>
                <a:close/>
                <a:moveTo>
                  <a:pt x="1194" y="158"/>
                </a:moveTo>
                <a:cubicBezTo>
                  <a:pt x="1279" y="158"/>
                  <a:pt x="1279" y="158"/>
                  <a:pt x="1279" y="158"/>
                </a:cubicBezTo>
                <a:cubicBezTo>
                  <a:pt x="1279" y="210"/>
                  <a:pt x="1279" y="210"/>
                  <a:pt x="1279" y="210"/>
                </a:cubicBezTo>
                <a:cubicBezTo>
                  <a:pt x="1287" y="190"/>
                  <a:pt x="1299" y="175"/>
                  <a:pt x="1315" y="166"/>
                </a:cubicBezTo>
                <a:cubicBezTo>
                  <a:pt x="1331" y="157"/>
                  <a:pt x="1350" y="152"/>
                  <a:pt x="1372" y="152"/>
                </a:cubicBezTo>
                <a:cubicBezTo>
                  <a:pt x="1383" y="152"/>
                  <a:pt x="1394" y="153"/>
                  <a:pt x="1403" y="156"/>
                </a:cubicBezTo>
                <a:cubicBezTo>
                  <a:pt x="1413" y="158"/>
                  <a:pt x="1422" y="161"/>
                  <a:pt x="1429" y="165"/>
                </a:cubicBezTo>
                <a:cubicBezTo>
                  <a:pt x="1397" y="250"/>
                  <a:pt x="1397" y="250"/>
                  <a:pt x="1397" y="250"/>
                </a:cubicBezTo>
                <a:cubicBezTo>
                  <a:pt x="1393" y="247"/>
                  <a:pt x="1387" y="244"/>
                  <a:pt x="1379" y="242"/>
                </a:cubicBezTo>
                <a:cubicBezTo>
                  <a:pt x="1371" y="239"/>
                  <a:pt x="1362" y="238"/>
                  <a:pt x="1352" y="238"/>
                </a:cubicBezTo>
                <a:cubicBezTo>
                  <a:pt x="1330" y="238"/>
                  <a:pt x="1313" y="244"/>
                  <a:pt x="1299" y="257"/>
                </a:cubicBezTo>
                <a:cubicBezTo>
                  <a:pt x="1286" y="269"/>
                  <a:pt x="1279" y="289"/>
                  <a:pt x="1279" y="318"/>
                </a:cubicBezTo>
                <a:cubicBezTo>
                  <a:pt x="1279" y="496"/>
                  <a:pt x="1279" y="496"/>
                  <a:pt x="1279" y="496"/>
                </a:cubicBezTo>
                <a:cubicBezTo>
                  <a:pt x="1194" y="496"/>
                  <a:pt x="1194" y="496"/>
                  <a:pt x="1194" y="496"/>
                </a:cubicBezTo>
                <a:lnTo>
                  <a:pt x="1194" y="158"/>
                </a:lnTo>
                <a:close/>
                <a:moveTo>
                  <a:pt x="1620" y="503"/>
                </a:moveTo>
                <a:cubicBezTo>
                  <a:pt x="1594" y="503"/>
                  <a:pt x="1571" y="498"/>
                  <a:pt x="1549" y="489"/>
                </a:cubicBezTo>
                <a:cubicBezTo>
                  <a:pt x="1527" y="480"/>
                  <a:pt x="1508" y="467"/>
                  <a:pt x="1492" y="451"/>
                </a:cubicBezTo>
                <a:cubicBezTo>
                  <a:pt x="1476" y="435"/>
                  <a:pt x="1464" y="416"/>
                  <a:pt x="1455" y="395"/>
                </a:cubicBezTo>
                <a:cubicBezTo>
                  <a:pt x="1446" y="374"/>
                  <a:pt x="1441" y="351"/>
                  <a:pt x="1441" y="327"/>
                </a:cubicBezTo>
                <a:cubicBezTo>
                  <a:pt x="1441" y="303"/>
                  <a:pt x="1446" y="280"/>
                  <a:pt x="1455" y="258"/>
                </a:cubicBezTo>
                <a:cubicBezTo>
                  <a:pt x="1464" y="237"/>
                  <a:pt x="1476" y="218"/>
                  <a:pt x="1492" y="202"/>
                </a:cubicBezTo>
                <a:cubicBezTo>
                  <a:pt x="1508" y="187"/>
                  <a:pt x="1527" y="174"/>
                  <a:pt x="1549" y="165"/>
                </a:cubicBezTo>
                <a:cubicBezTo>
                  <a:pt x="1571" y="156"/>
                  <a:pt x="1594" y="151"/>
                  <a:pt x="1620" y="151"/>
                </a:cubicBezTo>
                <a:cubicBezTo>
                  <a:pt x="1645" y="151"/>
                  <a:pt x="1668" y="156"/>
                  <a:pt x="1690" y="165"/>
                </a:cubicBezTo>
                <a:cubicBezTo>
                  <a:pt x="1712" y="174"/>
                  <a:pt x="1731" y="187"/>
                  <a:pt x="1747" y="202"/>
                </a:cubicBezTo>
                <a:cubicBezTo>
                  <a:pt x="1763" y="218"/>
                  <a:pt x="1776" y="237"/>
                  <a:pt x="1785" y="258"/>
                </a:cubicBezTo>
                <a:cubicBezTo>
                  <a:pt x="1794" y="280"/>
                  <a:pt x="1799" y="303"/>
                  <a:pt x="1799" y="327"/>
                </a:cubicBezTo>
                <a:cubicBezTo>
                  <a:pt x="1799" y="351"/>
                  <a:pt x="1794" y="374"/>
                  <a:pt x="1785" y="395"/>
                </a:cubicBezTo>
                <a:cubicBezTo>
                  <a:pt x="1776" y="416"/>
                  <a:pt x="1763" y="435"/>
                  <a:pt x="1747" y="451"/>
                </a:cubicBezTo>
                <a:cubicBezTo>
                  <a:pt x="1731" y="467"/>
                  <a:pt x="1713" y="480"/>
                  <a:pt x="1691" y="489"/>
                </a:cubicBezTo>
                <a:cubicBezTo>
                  <a:pt x="1669" y="498"/>
                  <a:pt x="1645" y="503"/>
                  <a:pt x="1620" y="503"/>
                </a:cubicBezTo>
                <a:close/>
                <a:moveTo>
                  <a:pt x="1620" y="421"/>
                </a:moveTo>
                <a:cubicBezTo>
                  <a:pt x="1633" y="421"/>
                  <a:pt x="1645" y="418"/>
                  <a:pt x="1657" y="413"/>
                </a:cubicBezTo>
                <a:cubicBezTo>
                  <a:pt x="1668" y="408"/>
                  <a:pt x="1678" y="402"/>
                  <a:pt x="1686" y="393"/>
                </a:cubicBezTo>
                <a:cubicBezTo>
                  <a:pt x="1694" y="385"/>
                  <a:pt x="1701" y="375"/>
                  <a:pt x="1706" y="364"/>
                </a:cubicBezTo>
                <a:cubicBezTo>
                  <a:pt x="1711" y="352"/>
                  <a:pt x="1713" y="340"/>
                  <a:pt x="1713" y="326"/>
                </a:cubicBezTo>
                <a:cubicBezTo>
                  <a:pt x="1713" y="313"/>
                  <a:pt x="1711" y="301"/>
                  <a:pt x="1706" y="289"/>
                </a:cubicBezTo>
                <a:cubicBezTo>
                  <a:pt x="1701" y="278"/>
                  <a:pt x="1694" y="268"/>
                  <a:pt x="1686" y="259"/>
                </a:cubicBezTo>
                <a:cubicBezTo>
                  <a:pt x="1678" y="251"/>
                  <a:pt x="1668" y="244"/>
                  <a:pt x="1657" y="239"/>
                </a:cubicBezTo>
                <a:cubicBezTo>
                  <a:pt x="1645" y="234"/>
                  <a:pt x="1633" y="232"/>
                  <a:pt x="1620" y="232"/>
                </a:cubicBezTo>
                <a:cubicBezTo>
                  <a:pt x="1607" y="232"/>
                  <a:pt x="1595" y="234"/>
                  <a:pt x="1584" y="239"/>
                </a:cubicBezTo>
                <a:cubicBezTo>
                  <a:pt x="1573" y="244"/>
                  <a:pt x="1563" y="251"/>
                  <a:pt x="1555" y="259"/>
                </a:cubicBezTo>
                <a:cubicBezTo>
                  <a:pt x="1546" y="268"/>
                  <a:pt x="1540" y="278"/>
                  <a:pt x="1535" y="289"/>
                </a:cubicBezTo>
                <a:cubicBezTo>
                  <a:pt x="1530" y="301"/>
                  <a:pt x="1528" y="313"/>
                  <a:pt x="1528" y="326"/>
                </a:cubicBezTo>
                <a:cubicBezTo>
                  <a:pt x="1528" y="340"/>
                  <a:pt x="1530" y="352"/>
                  <a:pt x="1535" y="364"/>
                </a:cubicBezTo>
                <a:cubicBezTo>
                  <a:pt x="1540" y="375"/>
                  <a:pt x="1546" y="385"/>
                  <a:pt x="1555" y="393"/>
                </a:cubicBezTo>
                <a:cubicBezTo>
                  <a:pt x="1563" y="402"/>
                  <a:pt x="1573" y="408"/>
                  <a:pt x="1584" y="413"/>
                </a:cubicBezTo>
                <a:cubicBezTo>
                  <a:pt x="1595" y="418"/>
                  <a:pt x="1607" y="421"/>
                  <a:pt x="1620" y="421"/>
                </a:cubicBezTo>
                <a:close/>
                <a:moveTo>
                  <a:pt x="0" y="158"/>
                </a:moveTo>
                <a:cubicBezTo>
                  <a:pt x="88" y="158"/>
                  <a:pt x="88" y="158"/>
                  <a:pt x="88" y="158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236" y="158"/>
                  <a:pt x="236" y="158"/>
                  <a:pt x="236" y="158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392" y="373"/>
                  <a:pt x="392" y="373"/>
                  <a:pt x="392" y="373"/>
                </a:cubicBezTo>
                <a:cubicBezTo>
                  <a:pt x="462" y="158"/>
                  <a:pt x="462" y="158"/>
                  <a:pt x="462" y="158"/>
                </a:cubicBezTo>
                <a:cubicBezTo>
                  <a:pt x="550" y="158"/>
                  <a:pt x="550" y="158"/>
                  <a:pt x="550" y="158"/>
                </a:cubicBezTo>
                <a:cubicBezTo>
                  <a:pt x="435" y="495"/>
                  <a:pt x="435" y="495"/>
                  <a:pt x="435" y="495"/>
                </a:cubicBezTo>
                <a:cubicBezTo>
                  <a:pt x="354" y="495"/>
                  <a:pt x="354" y="495"/>
                  <a:pt x="354" y="495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192" y="495"/>
                  <a:pt x="192" y="495"/>
                  <a:pt x="192" y="495"/>
                </a:cubicBezTo>
                <a:cubicBezTo>
                  <a:pt x="110" y="495"/>
                  <a:pt x="110" y="495"/>
                  <a:pt x="110" y="495"/>
                </a:cubicBezTo>
                <a:lnTo>
                  <a:pt x="0" y="1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>
              <a:latin typeface="Tenorit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091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withSubhead_WiproBlue">
    <p:bg>
      <p:bgPr>
        <a:solidFill>
          <a:srgbClr val="3418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84B09-5FA9-6FD0-7AEB-18AFE2255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741" y="365760"/>
            <a:ext cx="10842021" cy="6858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AR" sz="4000" b="1" kern="1200" dirty="0">
                <a:solidFill>
                  <a:schemeClr val="bg1"/>
                </a:solidFill>
                <a:latin typeface="Tenorite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Click to add title</a:t>
            </a:r>
            <a:endParaRPr lang="en-AR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4419A30-D4E9-2731-3895-46FC8F73881C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74741" y="1188720"/>
            <a:ext cx="10842022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3" name="Número de diapositiva">
            <a:extLst>
              <a:ext uri="{FF2B5EF4-FFF2-40B4-BE49-F238E27FC236}">
                <a16:creationId xmlns:a16="http://schemas.microsoft.com/office/drawing/2014/main" id="{941822F5-DCA5-6D55-613A-FC2129BA492A}"/>
              </a:ext>
            </a:extLst>
          </p:cNvPr>
          <p:cNvSpPr txBox="1">
            <a:spLocks/>
          </p:cNvSpPr>
          <p:nvPr userDrawn="1"/>
        </p:nvSpPr>
        <p:spPr>
          <a:xfrm>
            <a:off x="11516762" y="6509914"/>
            <a:ext cx="548640" cy="91440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z="800" smtClean="0">
                <a:solidFill>
                  <a:schemeClr val="bg1"/>
                </a:solidFill>
              </a:rPr>
              <a:pPr/>
              <a:t>‹#›</a:t>
            </a:fld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4A13F56-D09D-9906-9E41-B7C404187F2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784911" y="6479382"/>
            <a:ext cx="468874" cy="173633"/>
          </a:xfrm>
          <a:custGeom>
            <a:avLst/>
            <a:gdLst>
              <a:gd name="T0" fmla="*/ 698 w 1799"/>
              <a:gd name="T1" fmla="*/ 158 h 664"/>
              <a:gd name="T2" fmla="*/ 610 w 1799"/>
              <a:gd name="T3" fmla="*/ 496 h 664"/>
              <a:gd name="T4" fmla="*/ 664 w 1799"/>
              <a:gd name="T5" fmla="*/ 7 h 664"/>
              <a:gd name="T6" fmla="*/ 638 w 1799"/>
              <a:gd name="T7" fmla="*/ 105 h 664"/>
              <a:gd name="T8" fmla="*/ 664 w 1799"/>
              <a:gd name="T9" fmla="*/ 7 h 664"/>
              <a:gd name="T10" fmla="*/ 907 w 1799"/>
              <a:gd name="T11" fmla="*/ 491 h 664"/>
              <a:gd name="T12" fmla="*/ 863 w 1799"/>
              <a:gd name="T13" fmla="*/ 664 h 664"/>
              <a:gd name="T14" fmla="*/ 777 w 1799"/>
              <a:gd name="T15" fmla="*/ 158 h 664"/>
              <a:gd name="T16" fmla="*/ 862 w 1799"/>
              <a:gd name="T17" fmla="*/ 205 h 664"/>
              <a:gd name="T18" fmla="*/ 969 w 1799"/>
              <a:gd name="T19" fmla="*/ 151 h 664"/>
              <a:gd name="T20" fmla="*/ 1082 w 1799"/>
              <a:gd name="T21" fmla="*/ 199 h 664"/>
              <a:gd name="T22" fmla="*/ 1131 w 1799"/>
              <a:gd name="T23" fmla="*/ 327 h 664"/>
              <a:gd name="T24" fmla="*/ 1081 w 1799"/>
              <a:gd name="T25" fmla="*/ 455 h 664"/>
              <a:gd name="T26" fmla="*/ 969 w 1799"/>
              <a:gd name="T27" fmla="*/ 503 h 664"/>
              <a:gd name="T28" fmla="*/ 988 w 1799"/>
              <a:gd name="T29" fmla="*/ 414 h 664"/>
              <a:gd name="T30" fmla="*/ 1038 w 1799"/>
              <a:gd name="T31" fmla="*/ 364 h 664"/>
              <a:gd name="T32" fmla="*/ 1038 w 1799"/>
              <a:gd name="T33" fmla="*/ 289 h 664"/>
              <a:gd name="T34" fmla="*/ 988 w 1799"/>
              <a:gd name="T35" fmla="*/ 239 h 664"/>
              <a:gd name="T36" fmla="*/ 915 w 1799"/>
              <a:gd name="T37" fmla="*/ 239 h 664"/>
              <a:gd name="T38" fmla="*/ 865 w 1799"/>
              <a:gd name="T39" fmla="*/ 289 h 664"/>
              <a:gd name="T40" fmla="*/ 865 w 1799"/>
              <a:gd name="T41" fmla="*/ 364 h 664"/>
              <a:gd name="T42" fmla="*/ 915 w 1799"/>
              <a:gd name="T43" fmla="*/ 414 h 664"/>
              <a:gd name="T44" fmla="*/ 1194 w 1799"/>
              <a:gd name="T45" fmla="*/ 158 h 664"/>
              <a:gd name="T46" fmla="*/ 1279 w 1799"/>
              <a:gd name="T47" fmla="*/ 210 h 664"/>
              <a:gd name="T48" fmla="*/ 1372 w 1799"/>
              <a:gd name="T49" fmla="*/ 152 h 664"/>
              <a:gd name="T50" fmla="*/ 1429 w 1799"/>
              <a:gd name="T51" fmla="*/ 165 h 664"/>
              <a:gd name="T52" fmla="*/ 1379 w 1799"/>
              <a:gd name="T53" fmla="*/ 242 h 664"/>
              <a:gd name="T54" fmla="*/ 1299 w 1799"/>
              <a:gd name="T55" fmla="*/ 257 h 664"/>
              <a:gd name="T56" fmla="*/ 1279 w 1799"/>
              <a:gd name="T57" fmla="*/ 496 h 664"/>
              <a:gd name="T58" fmla="*/ 1194 w 1799"/>
              <a:gd name="T59" fmla="*/ 158 h 664"/>
              <a:gd name="T60" fmla="*/ 1549 w 1799"/>
              <a:gd name="T61" fmla="*/ 489 h 664"/>
              <a:gd name="T62" fmla="*/ 1455 w 1799"/>
              <a:gd name="T63" fmla="*/ 395 h 664"/>
              <a:gd name="T64" fmla="*/ 1455 w 1799"/>
              <a:gd name="T65" fmla="*/ 258 h 664"/>
              <a:gd name="T66" fmla="*/ 1549 w 1799"/>
              <a:gd name="T67" fmla="*/ 165 h 664"/>
              <a:gd name="T68" fmla="*/ 1690 w 1799"/>
              <a:gd name="T69" fmla="*/ 165 h 664"/>
              <a:gd name="T70" fmla="*/ 1785 w 1799"/>
              <a:gd name="T71" fmla="*/ 258 h 664"/>
              <a:gd name="T72" fmla="*/ 1785 w 1799"/>
              <a:gd name="T73" fmla="*/ 395 h 664"/>
              <a:gd name="T74" fmla="*/ 1691 w 1799"/>
              <a:gd name="T75" fmla="*/ 489 h 664"/>
              <a:gd name="T76" fmla="*/ 1620 w 1799"/>
              <a:gd name="T77" fmla="*/ 421 h 664"/>
              <a:gd name="T78" fmla="*/ 1686 w 1799"/>
              <a:gd name="T79" fmla="*/ 393 h 664"/>
              <a:gd name="T80" fmla="*/ 1713 w 1799"/>
              <a:gd name="T81" fmla="*/ 326 h 664"/>
              <a:gd name="T82" fmla="*/ 1686 w 1799"/>
              <a:gd name="T83" fmla="*/ 259 h 664"/>
              <a:gd name="T84" fmla="*/ 1620 w 1799"/>
              <a:gd name="T85" fmla="*/ 232 h 664"/>
              <a:gd name="T86" fmla="*/ 1555 w 1799"/>
              <a:gd name="T87" fmla="*/ 259 h 664"/>
              <a:gd name="T88" fmla="*/ 1528 w 1799"/>
              <a:gd name="T89" fmla="*/ 326 h 664"/>
              <a:gd name="T90" fmla="*/ 1555 w 1799"/>
              <a:gd name="T91" fmla="*/ 393 h 664"/>
              <a:gd name="T92" fmla="*/ 1620 w 1799"/>
              <a:gd name="T93" fmla="*/ 421 h 664"/>
              <a:gd name="T94" fmla="*/ 88 w 1799"/>
              <a:gd name="T95" fmla="*/ 158 h 664"/>
              <a:gd name="T96" fmla="*/ 236 w 1799"/>
              <a:gd name="T97" fmla="*/ 158 h 664"/>
              <a:gd name="T98" fmla="*/ 392 w 1799"/>
              <a:gd name="T99" fmla="*/ 373 h 664"/>
              <a:gd name="T100" fmla="*/ 550 w 1799"/>
              <a:gd name="T101" fmla="*/ 158 h 664"/>
              <a:gd name="T102" fmla="*/ 354 w 1799"/>
              <a:gd name="T103" fmla="*/ 495 h 664"/>
              <a:gd name="T104" fmla="*/ 192 w 1799"/>
              <a:gd name="T105" fmla="*/ 495 h 664"/>
              <a:gd name="T106" fmla="*/ 0 w 1799"/>
              <a:gd name="T107" fmla="*/ 158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99" h="664">
                <a:moveTo>
                  <a:pt x="610" y="158"/>
                </a:moveTo>
                <a:cubicBezTo>
                  <a:pt x="698" y="158"/>
                  <a:pt x="698" y="158"/>
                  <a:pt x="698" y="158"/>
                </a:cubicBezTo>
                <a:cubicBezTo>
                  <a:pt x="698" y="496"/>
                  <a:pt x="698" y="496"/>
                  <a:pt x="698" y="496"/>
                </a:cubicBezTo>
                <a:cubicBezTo>
                  <a:pt x="610" y="496"/>
                  <a:pt x="610" y="496"/>
                  <a:pt x="610" y="496"/>
                </a:cubicBezTo>
                <a:lnTo>
                  <a:pt x="610" y="158"/>
                </a:lnTo>
                <a:close/>
                <a:moveTo>
                  <a:pt x="664" y="7"/>
                </a:moveTo>
                <a:cubicBezTo>
                  <a:pt x="637" y="0"/>
                  <a:pt x="609" y="16"/>
                  <a:pt x="602" y="43"/>
                </a:cubicBezTo>
                <a:cubicBezTo>
                  <a:pt x="595" y="70"/>
                  <a:pt x="611" y="98"/>
                  <a:pt x="638" y="105"/>
                </a:cubicBezTo>
                <a:cubicBezTo>
                  <a:pt x="665" y="112"/>
                  <a:pt x="693" y="96"/>
                  <a:pt x="700" y="69"/>
                </a:cubicBezTo>
                <a:cubicBezTo>
                  <a:pt x="707" y="42"/>
                  <a:pt x="691" y="14"/>
                  <a:pt x="664" y="7"/>
                </a:cubicBezTo>
                <a:close/>
                <a:moveTo>
                  <a:pt x="969" y="503"/>
                </a:moveTo>
                <a:cubicBezTo>
                  <a:pt x="946" y="503"/>
                  <a:pt x="926" y="499"/>
                  <a:pt x="907" y="491"/>
                </a:cubicBezTo>
                <a:cubicBezTo>
                  <a:pt x="889" y="482"/>
                  <a:pt x="874" y="470"/>
                  <a:pt x="863" y="455"/>
                </a:cubicBezTo>
                <a:cubicBezTo>
                  <a:pt x="863" y="664"/>
                  <a:pt x="863" y="664"/>
                  <a:pt x="863" y="664"/>
                </a:cubicBezTo>
                <a:cubicBezTo>
                  <a:pt x="777" y="664"/>
                  <a:pt x="777" y="664"/>
                  <a:pt x="777" y="664"/>
                </a:cubicBezTo>
                <a:cubicBezTo>
                  <a:pt x="777" y="158"/>
                  <a:pt x="777" y="158"/>
                  <a:pt x="777" y="158"/>
                </a:cubicBezTo>
                <a:cubicBezTo>
                  <a:pt x="862" y="158"/>
                  <a:pt x="862" y="158"/>
                  <a:pt x="862" y="158"/>
                </a:cubicBezTo>
                <a:cubicBezTo>
                  <a:pt x="862" y="205"/>
                  <a:pt x="862" y="205"/>
                  <a:pt x="862" y="205"/>
                </a:cubicBezTo>
                <a:cubicBezTo>
                  <a:pt x="874" y="188"/>
                  <a:pt x="888" y="175"/>
                  <a:pt x="907" y="166"/>
                </a:cubicBezTo>
                <a:cubicBezTo>
                  <a:pt x="925" y="156"/>
                  <a:pt x="946" y="151"/>
                  <a:pt x="969" y="151"/>
                </a:cubicBezTo>
                <a:cubicBezTo>
                  <a:pt x="990" y="151"/>
                  <a:pt x="1010" y="155"/>
                  <a:pt x="1030" y="163"/>
                </a:cubicBezTo>
                <a:cubicBezTo>
                  <a:pt x="1050" y="172"/>
                  <a:pt x="1067" y="183"/>
                  <a:pt x="1082" y="199"/>
                </a:cubicBezTo>
                <a:cubicBezTo>
                  <a:pt x="1097" y="214"/>
                  <a:pt x="1109" y="233"/>
                  <a:pt x="1118" y="254"/>
                </a:cubicBezTo>
                <a:cubicBezTo>
                  <a:pt x="1127" y="276"/>
                  <a:pt x="1131" y="300"/>
                  <a:pt x="1131" y="327"/>
                </a:cubicBezTo>
                <a:cubicBezTo>
                  <a:pt x="1131" y="354"/>
                  <a:pt x="1127" y="378"/>
                  <a:pt x="1118" y="400"/>
                </a:cubicBezTo>
                <a:cubicBezTo>
                  <a:pt x="1108" y="421"/>
                  <a:pt x="1096" y="440"/>
                  <a:pt x="1081" y="455"/>
                </a:cubicBezTo>
                <a:cubicBezTo>
                  <a:pt x="1066" y="471"/>
                  <a:pt x="1049" y="482"/>
                  <a:pt x="1030" y="491"/>
                </a:cubicBezTo>
                <a:cubicBezTo>
                  <a:pt x="1010" y="499"/>
                  <a:pt x="990" y="503"/>
                  <a:pt x="969" y="503"/>
                </a:cubicBezTo>
                <a:close/>
                <a:moveTo>
                  <a:pt x="952" y="421"/>
                </a:moveTo>
                <a:cubicBezTo>
                  <a:pt x="965" y="421"/>
                  <a:pt x="977" y="419"/>
                  <a:pt x="988" y="414"/>
                </a:cubicBezTo>
                <a:cubicBezTo>
                  <a:pt x="999" y="409"/>
                  <a:pt x="1009" y="402"/>
                  <a:pt x="1018" y="394"/>
                </a:cubicBezTo>
                <a:cubicBezTo>
                  <a:pt x="1026" y="385"/>
                  <a:pt x="1033" y="375"/>
                  <a:pt x="1038" y="364"/>
                </a:cubicBezTo>
                <a:cubicBezTo>
                  <a:pt x="1043" y="352"/>
                  <a:pt x="1045" y="340"/>
                  <a:pt x="1045" y="326"/>
                </a:cubicBezTo>
                <a:cubicBezTo>
                  <a:pt x="1045" y="313"/>
                  <a:pt x="1043" y="301"/>
                  <a:pt x="1038" y="289"/>
                </a:cubicBezTo>
                <a:cubicBezTo>
                  <a:pt x="1033" y="278"/>
                  <a:pt x="1026" y="268"/>
                  <a:pt x="1018" y="259"/>
                </a:cubicBezTo>
                <a:cubicBezTo>
                  <a:pt x="1009" y="251"/>
                  <a:pt x="999" y="244"/>
                  <a:pt x="988" y="239"/>
                </a:cubicBezTo>
                <a:cubicBezTo>
                  <a:pt x="977" y="234"/>
                  <a:pt x="965" y="231"/>
                  <a:pt x="952" y="231"/>
                </a:cubicBezTo>
                <a:cubicBezTo>
                  <a:pt x="938" y="231"/>
                  <a:pt x="926" y="234"/>
                  <a:pt x="915" y="239"/>
                </a:cubicBezTo>
                <a:cubicBezTo>
                  <a:pt x="903" y="244"/>
                  <a:pt x="893" y="251"/>
                  <a:pt x="885" y="259"/>
                </a:cubicBezTo>
                <a:cubicBezTo>
                  <a:pt x="877" y="268"/>
                  <a:pt x="870" y="278"/>
                  <a:pt x="865" y="289"/>
                </a:cubicBezTo>
                <a:cubicBezTo>
                  <a:pt x="860" y="301"/>
                  <a:pt x="858" y="313"/>
                  <a:pt x="858" y="326"/>
                </a:cubicBezTo>
                <a:cubicBezTo>
                  <a:pt x="858" y="340"/>
                  <a:pt x="860" y="352"/>
                  <a:pt x="865" y="364"/>
                </a:cubicBezTo>
                <a:cubicBezTo>
                  <a:pt x="870" y="375"/>
                  <a:pt x="877" y="385"/>
                  <a:pt x="885" y="394"/>
                </a:cubicBezTo>
                <a:cubicBezTo>
                  <a:pt x="893" y="402"/>
                  <a:pt x="903" y="409"/>
                  <a:pt x="915" y="414"/>
                </a:cubicBezTo>
                <a:cubicBezTo>
                  <a:pt x="926" y="419"/>
                  <a:pt x="938" y="421"/>
                  <a:pt x="952" y="421"/>
                </a:cubicBezTo>
                <a:close/>
                <a:moveTo>
                  <a:pt x="1194" y="158"/>
                </a:moveTo>
                <a:cubicBezTo>
                  <a:pt x="1279" y="158"/>
                  <a:pt x="1279" y="158"/>
                  <a:pt x="1279" y="158"/>
                </a:cubicBezTo>
                <a:cubicBezTo>
                  <a:pt x="1279" y="210"/>
                  <a:pt x="1279" y="210"/>
                  <a:pt x="1279" y="210"/>
                </a:cubicBezTo>
                <a:cubicBezTo>
                  <a:pt x="1287" y="190"/>
                  <a:pt x="1299" y="175"/>
                  <a:pt x="1315" y="166"/>
                </a:cubicBezTo>
                <a:cubicBezTo>
                  <a:pt x="1331" y="157"/>
                  <a:pt x="1350" y="152"/>
                  <a:pt x="1372" y="152"/>
                </a:cubicBezTo>
                <a:cubicBezTo>
                  <a:pt x="1383" y="152"/>
                  <a:pt x="1394" y="153"/>
                  <a:pt x="1403" y="156"/>
                </a:cubicBezTo>
                <a:cubicBezTo>
                  <a:pt x="1413" y="158"/>
                  <a:pt x="1422" y="161"/>
                  <a:pt x="1429" y="165"/>
                </a:cubicBezTo>
                <a:cubicBezTo>
                  <a:pt x="1397" y="250"/>
                  <a:pt x="1397" y="250"/>
                  <a:pt x="1397" y="250"/>
                </a:cubicBezTo>
                <a:cubicBezTo>
                  <a:pt x="1393" y="247"/>
                  <a:pt x="1387" y="244"/>
                  <a:pt x="1379" y="242"/>
                </a:cubicBezTo>
                <a:cubicBezTo>
                  <a:pt x="1371" y="239"/>
                  <a:pt x="1362" y="238"/>
                  <a:pt x="1352" y="238"/>
                </a:cubicBezTo>
                <a:cubicBezTo>
                  <a:pt x="1330" y="238"/>
                  <a:pt x="1313" y="244"/>
                  <a:pt x="1299" y="257"/>
                </a:cubicBezTo>
                <a:cubicBezTo>
                  <a:pt x="1286" y="269"/>
                  <a:pt x="1279" y="289"/>
                  <a:pt x="1279" y="318"/>
                </a:cubicBezTo>
                <a:cubicBezTo>
                  <a:pt x="1279" y="496"/>
                  <a:pt x="1279" y="496"/>
                  <a:pt x="1279" y="496"/>
                </a:cubicBezTo>
                <a:cubicBezTo>
                  <a:pt x="1194" y="496"/>
                  <a:pt x="1194" y="496"/>
                  <a:pt x="1194" y="496"/>
                </a:cubicBezTo>
                <a:lnTo>
                  <a:pt x="1194" y="158"/>
                </a:lnTo>
                <a:close/>
                <a:moveTo>
                  <a:pt x="1620" y="503"/>
                </a:moveTo>
                <a:cubicBezTo>
                  <a:pt x="1594" y="503"/>
                  <a:pt x="1571" y="498"/>
                  <a:pt x="1549" y="489"/>
                </a:cubicBezTo>
                <a:cubicBezTo>
                  <a:pt x="1527" y="480"/>
                  <a:pt x="1508" y="467"/>
                  <a:pt x="1492" y="451"/>
                </a:cubicBezTo>
                <a:cubicBezTo>
                  <a:pt x="1476" y="435"/>
                  <a:pt x="1464" y="416"/>
                  <a:pt x="1455" y="395"/>
                </a:cubicBezTo>
                <a:cubicBezTo>
                  <a:pt x="1446" y="374"/>
                  <a:pt x="1441" y="351"/>
                  <a:pt x="1441" y="327"/>
                </a:cubicBezTo>
                <a:cubicBezTo>
                  <a:pt x="1441" y="303"/>
                  <a:pt x="1446" y="280"/>
                  <a:pt x="1455" y="258"/>
                </a:cubicBezTo>
                <a:cubicBezTo>
                  <a:pt x="1464" y="237"/>
                  <a:pt x="1476" y="218"/>
                  <a:pt x="1492" y="202"/>
                </a:cubicBezTo>
                <a:cubicBezTo>
                  <a:pt x="1508" y="187"/>
                  <a:pt x="1527" y="174"/>
                  <a:pt x="1549" y="165"/>
                </a:cubicBezTo>
                <a:cubicBezTo>
                  <a:pt x="1571" y="156"/>
                  <a:pt x="1594" y="151"/>
                  <a:pt x="1620" y="151"/>
                </a:cubicBezTo>
                <a:cubicBezTo>
                  <a:pt x="1645" y="151"/>
                  <a:pt x="1668" y="156"/>
                  <a:pt x="1690" y="165"/>
                </a:cubicBezTo>
                <a:cubicBezTo>
                  <a:pt x="1712" y="174"/>
                  <a:pt x="1731" y="187"/>
                  <a:pt x="1747" y="202"/>
                </a:cubicBezTo>
                <a:cubicBezTo>
                  <a:pt x="1763" y="218"/>
                  <a:pt x="1776" y="237"/>
                  <a:pt x="1785" y="258"/>
                </a:cubicBezTo>
                <a:cubicBezTo>
                  <a:pt x="1794" y="280"/>
                  <a:pt x="1799" y="303"/>
                  <a:pt x="1799" y="327"/>
                </a:cubicBezTo>
                <a:cubicBezTo>
                  <a:pt x="1799" y="351"/>
                  <a:pt x="1794" y="374"/>
                  <a:pt x="1785" y="395"/>
                </a:cubicBezTo>
                <a:cubicBezTo>
                  <a:pt x="1776" y="416"/>
                  <a:pt x="1763" y="435"/>
                  <a:pt x="1747" y="451"/>
                </a:cubicBezTo>
                <a:cubicBezTo>
                  <a:pt x="1731" y="467"/>
                  <a:pt x="1713" y="480"/>
                  <a:pt x="1691" y="489"/>
                </a:cubicBezTo>
                <a:cubicBezTo>
                  <a:pt x="1669" y="498"/>
                  <a:pt x="1645" y="503"/>
                  <a:pt x="1620" y="503"/>
                </a:cubicBezTo>
                <a:close/>
                <a:moveTo>
                  <a:pt x="1620" y="421"/>
                </a:moveTo>
                <a:cubicBezTo>
                  <a:pt x="1633" y="421"/>
                  <a:pt x="1645" y="418"/>
                  <a:pt x="1657" y="413"/>
                </a:cubicBezTo>
                <a:cubicBezTo>
                  <a:pt x="1668" y="408"/>
                  <a:pt x="1678" y="402"/>
                  <a:pt x="1686" y="393"/>
                </a:cubicBezTo>
                <a:cubicBezTo>
                  <a:pt x="1694" y="385"/>
                  <a:pt x="1701" y="375"/>
                  <a:pt x="1706" y="364"/>
                </a:cubicBezTo>
                <a:cubicBezTo>
                  <a:pt x="1711" y="352"/>
                  <a:pt x="1713" y="340"/>
                  <a:pt x="1713" y="326"/>
                </a:cubicBezTo>
                <a:cubicBezTo>
                  <a:pt x="1713" y="313"/>
                  <a:pt x="1711" y="301"/>
                  <a:pt x="1706" y="289"/>
                </a:cubicBezTo>
                <a:cubicBezTo>
                  <a:pt x="1701" y="278"/>
                  <a:pt x="1694" y="268"/>
                  <a:pt x="1686" y="259"/>
                </a:cubicBezTo>
                <a:cubicBezTo>
                  <a:pt x="1678" y="251"/>
                  <a:pt x="1668" y="244"/>
                  <a:pt x="1657" y="239"/>
                </a:cubicBezTo>
                <a:cubicBezTo>
                  <a:pt x="1645" y="234"/>
                  <a:pt x="1633" y="232"/>
                  <a:pt x="1620" y="232"/>
                </a:cubicBezTo>
                <a:cubicBezTo>
                  <a:pt x="1607" y="232"/>
                  <a:pt x="1595" y="234"/>
                  <a:pt x="1584" y="239"/>
                </a:cubicBezTo>
                <a:cubicBezTo>
                  <a:pt x="1573" y="244"/>
                  <a:pt x="1563" y="251"/>
                  <a:pt x="1555" y="259"/>
                </a:cubicBezTo>
                <a:cubicBezTo>
                  <a:pt x="1546" y="268"/>
                  <a:pt x="1540" y="278"/>
                  <a:pt x="1535" y="289"/>
                </a:cubicBezTo>
                <a:cubicBezTo>
                  <a:pt x="1530" y="301"/>
                  <a:pt x="1528" y="313"/>
                  <a:pt x="1528" y="326"/>
                </a:cubicBezTo>
                <a:cubicBezTo>
                  <a:pt x="1528" y="340"/>
                  <a:pt x="1530" y="352"/>
                  <a:pt x="1535" y="364"/>
                </a:cubicBezTo>
                <a:cubicBezTo>
                  <a:pt x="1540" y="375"/>
                  <a:pt x="1546" y="385"/>
                  <a:pt x="1555" y="393"/>
                </a:cubicBezTo>
                <a:cubicBezTo>
                  <a:pt x="1563" y="402"/>
                  <a:pt x="1573" y="408"/>
                  <a:pt x="1584" y="413"/>
                </a:cubicBezTo>
                <a:cubicBezTo>
                  <a:pt x="1595" y="418"/>
                  <a:pt x="1607" y="421"/>
                  <a:pt x="1620" y="421"/>
                </a:cubicBezTo>
                <a:close/>
                <a:moveTo>
                  <a:pt x="0" y="158"/>
                </a:moveTo>
                <a:cubicBezTo>
                  <a:pt x="88" y="158"/>
                  <a:pt x="88" y="158"/>
                  <a:pt x="88" y="158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236" y="158"/>
                  <a:pt x="236" y="158"/>
                  <a:pt x="236" y="158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392" y="373"/>
                  <a:pt x="392" y="373"/>
                  <a:pt x="392" y="373"/>
                </a:cubicBezTo>
                <a:cubicBezTo>
                  <a:pt x="462" y="158"/>
                  <a:pt x="462" y="158"/>
                  <a:pt x="462" y="158"/>
                </a:cubicBezTo>
                <a:cubicBezTo>
                  <a:pt x="550" y="158"/>
                  <a:pt x="550" y="158"/>
                  <a:pt x="550" y="158"/>
                </a:cubicBezTo>
                <a:cubicBezTo>
                  <a:pt x="435" y="495"/>
                  <a:pt x="435" y="495"/>
                  <a:pt x="435" y="495"/>
                </a:cubicBezTo>
                <a:cubicBezTo>
                  <a:pt x="354" y="495"/>
                  <a:pt x="354" y="495"/>
                  <a:pt x="354" y="495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192" y="495"/>
                  <a:pt x="192" y="495"/>
                  <a:pt x="192" y="495"/>
                </a:cubicBezTo>
                <a:cubicBezTo>
                  <a:pt x="110" y="495"/>
                  <a:pt x="110" y="495"/>
                  <a:pt x="110" y="495"/>
                </a:cubicBezTo>
                <a:lnTo>
                  <a:pt x="0" y="1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>
              <a:solidFill>
                <a:schemeClr val="bg1"/>
              </a:solidFill>
              <a:latin typeface="Tenorit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59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4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theme" Target="../theme/theme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0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6BF569-9CB3-2D22-B0ED-C426AF9D8927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28A864F8-A644-795C-F77C-92551460CB7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9436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752" r:id="rId4"/>
    <p:sldLayoutId id="2147483753" r:id="rId5"/>
    <p:sldLayoutId id="2147483754" r:id="rId6"/>
    <p:sldLayoutId id="2147483898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3DC7A4-BCAC-F20E-DAF1-C051A56A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41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add title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DAC12-9A03-5F7C-5B67-BBBDBDBF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74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Número de diapositiva">
            <a:extLst>
              <a:ext uri="{FF2B5EF4-FFF2-40B4-BE49-F238E27FC236}">
                <a16:creationId xmlns:a16="http://schemas.microsoft.com/office/drawing/2014/main" id="{2F613FBF-DB5A-3F05-1A55-5780549E6A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Tenorite" pitchFamily="2" charset="0"/>
              </a:defRPr>
            </a:lvl1pPr>
          </a:lstStyle>
          <a:p>
            <a:fld id="{86CB4B4D-7CA3-9044-876B-883B54F8677D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4" name="Picture 7" descr="Picture 7">
            <a:extLst>
              <a:ext uri="{FF2B5EF4-FFF2-40B4-BE49-F238E27FC236}">
                <a16:creationId xmlns:a16="http://schemas.microsoft.com/office/drawing/2014/main" id="{6EBCA5A1-77F4-2FDF-5693-28DD5631708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77AEBB-F2C1-3EBE-9856-F99056FE875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414620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814" r:id="rId2"/>
    <p:sldLayoutId id="2147483746" r:id="rId3"/>
    <p:sldLayoutId id="2147483810" r:id="rId4"/>
    <p:sldLayoutId id="2147483812" r:id="rId5"/>
    <p:sldLayoutId id="2147483813" r:id="rId6"/>
    <p:sldLayoutId id="2147483816" r:id="rId7"/>
    <p:sldLayoutId id="2147483747" r:id="rId8"/>
    <p:sldLayoutId id="2147483768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Tenorit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620494-5379-5E5C-CE21-EFC24EB494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01191" y="6406417"/>
            <a:ext cx="634999" cy="3175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Número de diapositiva">
            <a:extLst>
              <a:ext uri="{FF2B5EF4-FFF2-40B4-BE49-F238E27FC236}">
                <a16:creationId xmlns:a16="http://schemas.microsoft.com/office/drawing/2014/main" id="{EA0A222B-0557-1CD9-2480-12BBF3D7F3B1}"/>
              </a:ext>
            </a:extLst>
          </p:cNvPr>
          <p:cNvSpPr txBox="1">
            <a:spLocks/>
          </p:cNvSpPr>
          <p:nvPr userDrawn="1"/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enorite" pitchFamily="2" charset="0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E6854B-3BCE-8EFB-5261-5A88A7234F59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E6539B4F-941F-6479-E6F7-6EED52A465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9193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enorit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007586-B1F9-F093-8E55-764BC0BE592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99EEC922-A21E-BE3E-BD25-DABDD2E5AF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3119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enorit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5B772D-A732-DE66-F489-97B843C7C8E2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B67E2DEE-2E90-952A-4741-6C178875275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361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5" r:id="rId2"/>
    <p:sldLayoutId id="2147483765" r:id="rId3"/>
    <p:sldLayoutId id="2147483681" r:id="rId4"/>
    <p:sldLayoutId id="2147483684" r:id="rId5"/>
    <p:sldLayoutId id="2147483767" r:id="rId6"/>
    <p:sldLayoutId id="2147483766" r:id="rId7"/>
    <p:sldLayoutId id="2147483683" r:id="rId8"/>
    <p:sldLayoutId id="2147483682" r:id="rId9"/>
    <p:sldLayoutId id="2147483679" r:id="rId10"/>
    <p:sldLayoutId id="2147483688" r:id="rId11"/>
    <p:sldLayoutId id="214748368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CE84BA-9A7F-488D-B1E5-0E32ACCE5A4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19C407BA-8CFC-9763-5F61-18EADCBC0D24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14240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88" r:id="rId2"/>
    <p:sldLayoutId id="2147483706" r:id="rId3"/>
    <p:sldLayoutId id="2147483756" r:id="rId4"/>
    <p:sldLayoutId id="2147483690" r:id="rId5"/>
    <p:sldLayoutId id="2147483755" r:id="rId6"/>
    <p:sldLayoutId id="2147483705" r:id="rId7"/>
    <p:sldLayoutId id="2147483740" r:id="rId8"/>
    <p:sldLayoutId id="2147483724" r:id="rId9"/>
    <p:sldLayoutId id="2147483725" r:id="rId10"/>
    <p:sldLayoutId id="2147483790" r:id="rId11"/>
    <p:sldLayoutId id="2147483760" r:id="rId12"/>
    <p:sldLayoutId id="2147483761" r:id="rId13"/>
    <p:sldLayoutId id="2147483909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512398-54BA-A0BD-E8E2-3A5D4A02550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64BD9B09-DD4E-9847-9FA5-E7A3C46E10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7274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FEE340-CE8A-2551-4FC3-18FA43B2C0E8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061EB3AB-F8A5-7FC2-1D3C-32114C56FB7D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562" y="6473535"/>
            <a:ext cx="510259" cy="1868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7992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91" r:id="rId3"/>
    <p:sldLayoutId id="2147483890" r:id="rId4"/>
    <p:sldLayoutId id="2147483878" r:id="rId5"/>
    <p:sldLayoutId id="2147483879" r:id="rId6"/>
    <p:sldLayoutId id="2147483861" r:id="rId7"/>
    <p:sldLayoutId id="2147483874" r:id="rId8"/>
    <p:sldLayoutId id="2147483875" r:id="rId9"/>
    <p:sldLayoutId id="2147483876" r:id="rId10"/>
    <p:sldLayoutId id="2147483877" r:id="rId11"/>
    <p:sldLayoutId id="2147483847" r:id="rId12"/>
    <p:sldLayoutId id="2147483735" r:id="rId13"/>
    <p:sldLayoutId id="2147483800" r:id="rId14"/>
    <p:sldLayoutId id="2147483822" r:id="rId15"/>
    <p:sldLayoutId id="2147483830" r:id="rId16"/>
    <p:sldLayoutId id="2147483820" r:id="rId17"/>
    <p:sldLayoutId id="2147483821" r:id="rId18"/>
    <p:sldLayoutId id="214748383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3515B2-BE3C-7A75-ACA2-5E7AE5EF945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15181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801" r:id="rId2"/>
    <p:sldLayoutId id="2147483802" r:id="rId3"/>
    <p:sldLayoutId id="2147483803" r:id="rId4"/>
    <p:sldLayoutId id="2147483798" r:id="rId5"/>
    <p:sldLayoutId id="2147483728" r:id="rId6"/>
    <p:sldLayoutId id="2147483779" r:id="rId7"/>
    <p:sldLayoutId id="2147483897" r:id="rId8"/>
    <p:sldLayoutId id="2147483910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3DC7A4-BCAC-F20E-DAF1-C051A56A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656" y="365126"/>
            <a:ext cx="10515600" cy="682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add title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DAC12-9A03-5F7C-5B67-BBBDBDBF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741" y="1460090"/>
            <a:ext cx="10515600" cy="47168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add description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MSIPCMContentMarking" descr="{&quot;HashCode&quot;:-805424228,&quot;Placement&quot;:&quot;Footer&quot;,&quot;Top&quot;:519.343,&quot;Left&quot;:0.0,&quot;SlideWidth&quot;:960,&quot;SlideHeight&quot;:540}">
            <a:extLst>
              <a:ext uri="{FF2B5EF4-FFF2-40B4-BE49-F238E27FC236}">
                <a16:creationId xmlns:a16="http://schemas.microsoft.com/office/drawing/2014/main" id="{D54D0A80-2D69-3094-BCA6-B8E4DBDB62D5}"/>
              </a:ext>
            </a:extLst>
          </p:cNvPr>
          <p:cNvSpPr txBox="1"/>
          <p:nvPr userDrawn="1"/>
        </p:nvSpPr>
        <p:spPr>
          <a:xfrm>
            <a:off x="0" y="6649884"/>
            <a:ext cx="1426966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000" b="0" i="0">
                <a:solidFill>
                  <a:srgbClr val="000000"/>
                </a:solidFill>
                <a:latin typeface="Tenorite" pitchFamily="2" charset="0"/>
              </a:rPr>
              <a:t>Internal - General Use</a:t>
            </a:r>
          </a:p>
        </p:txBody>
      </p:sp>
    </p:spTree>
    <p:extLst>
      <p:ext uri="{BB962C8B-B14F-4D97-AF65-F5344CB8AC3E}">
        <p14:creationId xmlns:p14="http://schemas.microsoft.com/office/powerpoint/2010/main" val="152512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Tenorit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13" Type="http://schemas.openxmlformats.org/officeDocument/2006/relationships/image" Target="../media/image92.png"/><Relationship Id="rId18" Type="http://schemas.openxmlformats.org/officeDocument/2006/relationships/image" Target="../media/image97.sv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svg"/><Relationship Id="rId17" Type="http://schemas.openxmlformats.org/officeDocument/2006/relationships/image" Target="../media/image9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5.svg"/><Relationship Id="rId20" Type="http://schemas.openxmlformats.org/officeDocument/2006/relationships/image" Target="../media/image99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5.sv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svg"/><Relationship Id="rId19" Type="http://schemas.openxmlformats.org/officeDocument/2006/relationships/image" Target="../media/image98.png"/><Relationship Id="rId4" Type="http://schemas.openxmlformats.org/officeDocument/2006/relationships/image" Target="../media/image83.svg"/><Relationship Id="rId9" Type="http://schemas.openxmlformats.org/officeDocument/2006/relationships/image" Target="../media/image88.png"/><Relationship Id="rId14" Type="http://schemas.openxmlformats.org/officeDocument/2006/relationships/image" Target="../media/image9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svg"/><Relationship Id="rId13" Type="http://schemas.openxmlformats.org/officeDocument/2006/relationships/image" Target="../media/image108.png"/><Relationship Id="rId18" Type="http://schemas.openxmlformats.org/officeDocument/2006/relationships/image" Target="../media/image113.svg"/><Relationship Id="rId3" Type="http://schemas.openxmlformats.org/officeDocument/2006/relationships/image" Target="../media/image100.png"/><Relationship Id="rId21" Type="http://schemas.openxmlformats.org/officeDocument/2006/relationships/image" Target="../media/image116.png"/><Relationship Id="rId7" Type="http://schemas.openxmlformats.org/officeDocument/2006/relationships/image" Target="../media/image104.png"/><Relationship Id="rId12" Type="http://schemas.openxmlformats.org/officeDocument/2006/relationships/image" Target="../media/image89.svg"/><Relationship Id="rId17" Type="http://schemas.openxmlformats.org/officeDocument/2006/relationships/image" Target="../media/image11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11.svg"/><Relationship Id="rId20" Type="http://schemas.openxmlformats.org/officeDocument/2006/relationships/image" Target="../media/image115.sv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3.svg"/><Relationship Id="rId11" Type="http://schemas.openxmlformats.org/officeDocument/2006/relationships/image" Target="../media/image88.png"/><Relationship Id="rId5" Type="http://schemas.openxmlformats.org/officeDocument/2006/relationships/image" Target="../media/image102.png"/><Relationship Id="rId15" Type="http://schemas.openxmlformats.org/officeDocument/2006/relationships/image" Target="../media/image110.png"/><Relationship Id="rId10" Type="http://schemas.openxmlformats.org/officeDocument/2006/relationships/image" Target="../media/image107.svg"/><Relationship Id="rId19" Type="http://schemas.openxmlformats.org/officeDocument/2006/relationships/image" Target="../media/image114.png"/><Relationship Id="rId4" Type="http://schemas.openxmlformats.org/officeDocument/2006/relationships/image" Target="../media/image101.svg"/><Relationship Id="rId9" Type="http://schemas.openxmlformats.org/officeDocument/2006/relationships/image" Target="../media/image106.png"/><Relationship Id="rId14" Type="http://schemas.openxmlformats.org/officeDocument/2006/relationships/image" Target="../media/image109.svg"/><Relationship Id="rId22" Type="http://schemas.openxmlformats.org/officeDocument/2006/relationships/image" Target="../media/image1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sv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12" Type="http://schemas.openxmlformats.org/officeDocument/2006/relationships/image" Target="../media/image12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21.svg"/><Relationship Id="rId11" Type="http://schemas.openxmlformats.org/officeDocument/2006/relationships/image" Target="../media/image126.png"/><Relationship Id="rId5" Type="http://schemas.openxmlformats.org/officeDocument/2006/relationships/image" Target="../media/image120.png"/><Relationship Id="rId10" Type="http://schemas.openxmlformats.org/officeDocument/2006/relationships/image" Target="../media/image125.svg"/><Relationship Id="rId4" Type="http://schemas.openxmlformats.org/officeDocument/2006/relationships/image" Target="../media/image119.svg"/><Relationship Id="rId9" Type="http://schemas.openxmlformats.org/officeDocument/2006/relationships/image" Target="../media/image1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cid:image002.png@01DA74AE.FC877C00" TargetMode="External"/><Relationship Id="rId7" Type="http://schemas.openxmlformats.org/officeDocument/2006/relationships/image" Target="cid:image006.png@01DA74AE.FC877C00" TargetMode="External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31.png"/><Relationship Id="rId11" Type="http://schemas.openxmlformats.org/officeDocument/2006/relationships/image" Target="../media/image134.svg"/><Relationship Id="rId5" Type="http://schemas.openxmlformats.org/officeDocument/2006/relationships/image" Target="cid:image003.png@01DA74AE.FC877C00" TargetMode="External"/><Relationship Id="rId10" Type="http://schemas.openxmlformats.org/officeDocument/2006/relationships/image" Target="../media/image133.png"/><Relationship Id="rId4" Type="http://schemas.openxmlformats.org/officeDocument/2006/relationships/image" Target="../media/image130.png"/><Relationship Id="rId9" Type="http://schemas.openxmlformats.org/officeDocument/2006/relationships/image" Target="cid:image004.png@01DA74AE.FC877C0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93FE6-122F-1C17-C492-4C9DB6606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308150"/>
            <a:ext cx="8861998" cy="1926862"/>
          </a:xfrm>
        </p:spPr>
        <p:txBody>
          <a:bodyPr/>
          <a:lstStyle/>
          <a:p>
            <a:r>
              <a:rPr lang="en-US" sz="6000"/>
              <a:t>Technology Enablement</a:t>
            </a:r>
            <a:r>
              <a:rPr lang="en-US" sz="6000">
                <a:solidFill>
                  <a:srgbClr val="0095B7"/>
                </a:solidFill>
              </a:rPr>
              <a:t>.</a:t>
            </a:r>
            <a:br>
              <a:rPr lang="en-US" sz="6000">
                <a:solidFill>
                  <a:srgbClr val="0095B7"/>
                </a:solidFill>
              </a:rPr>
            </a:br>
            <a:r>
              <a:rPr lang="en-US" sz="6000">
                <a:solidFill>
                  <a:schemeClr val="accent5">
                    <a:lumMod val="60000"/>
                    <a:lumOff val="40000"/>
                  </a:schemeClr>
                </a:solidFill>
              </a:rPr>
              <a:t>Empowering People, </a:t>
            </a:r>
            <a:r>
              <a:rPr lang="en-US" sz="6000">
                <a:solidFill>
                  <a:srgbClr val="0095B7"/>
                </a:solidFill>
              </a:rPr>
              <a:t>Transforming Experience.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B7FCE-648C-85A1-8E50-4CFCAF480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49" y="4765018"/>
            <a:ext cx="7862349" cy="2092981"/>
          </a:xfrm>
        </p:spPr>
        <p:txBody>
          <a:bodyPr lIns="91440" tIns="45720" rIns="91440" bIns="45720" anchor="t"/>
          <a:lstStyle/>
          <a:p>
            <a:r>
              <a:rPr lang="en-US" sz="1600" dirty="0">
                <a:latin typeface="Tenorite"/>
              </a:rPr>
              <a:t>12 March 2025</a:t>
            </a:r>
          </a:p>
          <a:p>
            <a:r>
              <a:rPr lang="en-US" dirty="0" err="1">
                <a:latin typeface="Tenorite"/>
              </a:rPr>
              <a:t>SwissMBAs</a:t>
            </a:r>
            <a:r>
              <a:rPr lang="en-US" dirty="0">
                <a:latin typeface="Tenorite"/>
              </a:rPr>
              <a:t> HR Leaders Summit</a:t>
            </a:r>
            <a:br>
              <a:rPr lang="en-US" dirty="0">
                <a:latin typeface="Tenorite"/>
              </a:rPr>
            </a:br>
            <a:endParaRPr lang="en-US" dirty="0">
              <a:latin typeface="Tenorite"/>
            </a:endParaRPr>
          </a:p>
          <a:p>
            <a:r>
              <a:rPr lang="en-US" sz="1600" dirty="0">
                <a:latin typeface="Tenorite"/>
              </a:rPr>
              <a:t>Max Eggenberger</a:t>
            </a:r>
          </a:p>
          <a:p>
            <a:r>
              <a:rPr lang="en-US" sz="1600" dirty="0">
                <a:latin typeface="Tenorite"/>
              </a:rPr>
              <a:t>Head of Business Development, Wipro Switzerland</a:t>
            </a:r>
            <a:endParaRPr lang="en-US" sz="16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23842C5-062D-2752-08F0-E24A81C55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6A4B4C8-CB7E-351E-C4F6-1F6AD033C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707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47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A30A30-1549-EFF5-4E8C-167C8CD45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40" y="365125"/>
            <a:ext cx="11392073" cy="1325563"/>
          </a:xfrm>
        </p:spPr>
        <p:txBody>
          <a:bodyPr anchor="ctr">
            <a:normAutofit fontScale="90000"/>
          </a:bodyPr>
          <a:lstStyle/>
          <a:p>
            <a:r>
              <a:rPr lang="en-US"/>
              <a:t>Commodore 64 - Introduced 1982</a:t>
            </a:r>
            <a:br>
              <a:rPr lang="en-US"/>
            </a:br>
            <a:r>
              <a:rPr lang="en-US" sz="3600" b="0"/>
              <a:t>The press predicted a revolution (with a different outcome) </a:t>
            </a:r>
          </a:p>
        </p:txBody>
      </p:sp>
      <p:pic>
        <p:nvPicPr>
          <p:cNvPr id="8" name="Content Placeholder 7" descr="A computer with a screen and keyboard&#10;&#10;AI-generated content may be incorrect.">
            <a:extLst>
              <a:ext uri="{FF2B5EF4-FFF2-40B4-BE49-F238E27FC236}">
                <a16:creationId xmlns:a16="http://schemas.microsoft.com/office/drawing/2014/main" id="{0B592829-310F-45D8-5C11-E22FDF213E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5" b="21639"/>
          <a:stretch/>
        </p:blipFill>
        <p:spPr>
          <a:xfrm>
            <a:off x="674741" y="1825625"/>
            <a:ext cx="10842022" cy="4351338"/>
          </a:xfrm>
          <a:noFill/>
        </p:spPr>
      </p:pic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42B348ED-CFFA-33BA-5DEE-80065DB5F1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6763" y="6438479"/>
            <a:ext cx="402187" cy="226790"/>
          </a:xfrm>
        </p:spPr>
        <p:txBody>
          <a:bodyPr/>
          <a:lstStyle/>
          <a:p>
            <a:pPr>
              <a:spcAft>
                <a:spcPts val="600"/>
              </a:spcAft>
            </a:pPr>
            <a:fld id="{86CB4B4D-7CA3-9044-876B-883B54F8677D}" type="slidenum">
              <a:rPr lang="en-US" noProof="0" smtClean="0"/>
              <a:pPr>
                <a:spcAft>
                  <a:spcPts val="600"/>
                </a:spcAft>
              </a:pPr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0592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180D8E-1D3E-A1E1-F8C0-18A02DBF9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Acknowledging the past - Predicting the future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722B4B-3005-9056-703A-FFD4154507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27363" y="3444498"/>
            <a:ext cx="10628025" cy="2456299"/>
          </a:xfrm>
        </p:spPr>
        <p:txBody>
          <a:bodyPr/>
          <a:lstStyle/>
          <a:p>
            <a:pPr marL="0" indent="0">
              <a:buNone/>
            </a:pPr>
            <a:endParaRPr lang="en-GB" sz="3600" b="1"/>
          </a:p>
          <a:p>
            <a:pPr marL="0" indent="0">
              <a:buNone/>
            </a:pPr>
            <a:r>
              <a:rPr lang="en-GB" sz="3600" b="1"/>
              <a:t>What lies ahead promises even more </a:t>
            </a:r>
            <a:r>
              <a:rPr lang="en-GB" sz="3600"/>
              <a:t>— more </a:t>
            </a:r>
            <a:r>
              <a:rPr lang="en-GB" sz="3600" b="1"/>
              <a:t>creative opportunities, less routine</a:t>
            </a:r>
            <a:r>
              <a:rPr lang="en-GB" sz="3600"/>
              <a:t>, and a future where </a:t>
            </a:r>
            <a:r>
              <a:rPr lang="en-GB" sz="3600" b="1"/>
              <a:t>technology and human potential intertwine.</a:t>
            </a:r>
            <a:endParaRPr lang="en-GB" sz="36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F6ADCB-597A-A1D7-720B-A4A51CCA36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noProof="0" smtClean="0"/>
              <a:pPr/>
              <a:t>3</a:t>
            </a:fld>
            <a:endParaRPr lang="en-US" noProof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8FA124C-6CBB-A708-1106-C76B361D1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7363" y="1468324"/>
            <a:ext cx="10074749" cy="21518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6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sz="3600" dirty="0"/>
              <a:t>Over </a:t>
            </a:r>
            <a:r>
              <a:rPr lang="en-GB" sz="3600" b="1" dirty="0"/>
              <a:t>the past ten years</a:t>
            </a:r>
            <a:r>
              <a:rPr lang="en-GB" sz="3600" dirty="0"/>
              <a:t>, our </a:t>
            </a:r>
            <a:r>
              <a:rPr lang="en-GB" sz="3600" b="1" dirty="0"/>
              <a:t>lives, industries, and workplaces</a:t>
            </a:r>
            <a:r>
              <a:rPr lang="en-GB" sz="3600" dirty="0"/>
              <a:t> have been </a:t>
            </a:r>
            <a:r>
              <a:rPr lang="en-GB" sz="3600" b="1" dirty="0"/>
              <a:t>redefined</a:t>
            </a:r>
            <a:r>
              <a:rPr lang="en-GB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485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E96C1-E671-D10D-5DED-ABDA90086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354" y="6681860"/>
            <a:ext cx="402187" cy="226790"/>
          </a:xfrm>
        </p:spPr>
        <p:txBody>
          <a:bodyPr/>
          <a:lstStyle/>
          <a:p>
            <a:fld id="{86CB4B4D-7CA3-9044-876B-883B54F8677D}" type="slidenum">
              <a:rPr lang="en-US" noProof="0" smtClean="0"/>
              <a:pPr/>
              <a:t>4</a:t>
            </a:fld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A41E43-6785-A6C0-195C-B4511607716D}"/>
              </a:ext>
            </a:extLst>
          </p:cNvPr>
          <p:cNvSpPr/>
          <p:nvPr/>
        </p:nvSpPr>
        <p:spPr>
          <a:xfrm>
            <a:off x="4009575" y="2353855"/>
            <a:ext cx="7703533" cy="3900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1B593A-644D-4158-A041-20C4CC2A9FFC}"/>
              </a:ext>
            </a:extLst>
          </p:cNvPr>
          <p:cNvSpPr/>
          <p:nvPr/>
        </p:nvSpPr>
        <p:spPr>
          <a:xfrm>
            <a:off x="4014010" y="3229697"/>
            <a:ext cx="7691183" cy="3794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8B1518-C28B-9564-FD48-4F3EF15CF208}"/>
              </a:ext>
            </a:extLst>
          </p:cNvPr>
          <p:cNvSpPr/>
          <p:nvPr/>
        </p:nvSpPr>
        <p:spPr>
          <a:xfrm>
            <a:off x="4003957" y="4139952"/>
            <a:ext cx="7693091" cy="3356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CDE714-9391-43FE-74E2-EBE1B104DEF0}"/>
              </a:ext>
            </a:extLst>
          </p:cNvPr>
          <p:cNvSpPr/>
          <p:nvPr/>
        </p:nvSpPr>
        <p:spPr>
          <a:xfrm>
            <a:off x="4021961" y="4953916"/>
            <a:ext cx="7683233" cy="3577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2CE433-9DF6-83C3-3BF3-5750A1CC8677}"/>
              </a:ext>
            </a:extLst>
          </p:cNvPr>
          <p:cNvCxnSpPr>
            <a:cxnSpLocks/>
          </p:cNvCxnSpPr>
          <p:nvPr/>
        </p:nvCxnSpPr>
        <p:spPr>
          <a:xfrm>
            <a:off x="3993672" y="1731877"/>
            <a:ext cx="15903" cy="43641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DB51A33-6008-EBAA-300A-96352A78FBAA}"/>
              </a:ext>
            </a:extLst>
          </p:cNvPr>
          <p:cNvSpPr txBox="1"/>
          <p:nvPr/>
        </p:nvSpPr>
        <p:spPr>
          <a:xfrm>
            <a:off x="4804294" y="1924473"/>
            <a:ext cx="7635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enorite"/>
              </a:rPr>
              <a:t>Improved security without compromising usability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BEF3C6-9612-7B98-E62E-DADB58530DFF}"/>
              </a:ext>
            </a:extLst>
          </p:cNvPr>
          <p:cNvSpPr txBox="1"/>
          <p:nvPr/>
        </p:nvSpPr>
        <p:spPr>
          <a:xfrm>
            <a:off x="4828276" y="3280931"/>
            <a:ext cx="7941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Increased security &amp; transparency in transactions </a:t>
            </a:r>
            <a:endParaRPr lang="en-GB" sz="140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57A303-0843-2930-5DD8-3ADDDD88ABAC}"/>
              </a:ext>
            </a:extLst>
          </p:cNvPr>
          <p:cNvSpPr txBox="1"/>
          <p:nvPr/>
        </p:nvSpPr>
        <p:spPr>
          <a:xfrm>
            <a:off x="4835388" y="3705017"/>
            <a:ext cx="7507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enorite"/>
              </a:rPr>
              <a:t>Greater personalization &amp; innovation in product design</a:t>
            </a:r>
            <a:endParaRPr lang="en-GB" sz="1400" dirty="0">
              <a:solidFill>
                <a:srgbClr val="FF0000"/>
              </a:solidFill>
              <a:highlight>
                <a:srgbClr val="FFFF00"/>
              </a:highlight>
              <a:latin typeface="Tenorite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E73571-0F62-D842-BE6B-3A78FE8E82F3}"/>
              </a:ext>
            </a:extLst>
          </p:cNvPr>
          <p:cNvSpPr txBox="1"/>
          <p:nvPr/>
        </p:nvSpPr>
        <p:spPr>
          <a:xfrm>
            <a:off x="4855724" y="4146147"/>
            <a:ext cx="7839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enorite" panose="00000500000000000000" pitchFamily="2" charset="0"/>
              </a:rPr>
              <a:t>Connected devices; smarter homes &amp; cities, increased convenience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CEBF63-A9D9-F683-8463-EF02A5A44157}"/>
              </a:ext>
            </a:extLst>
          </p:cNvPr>
          <p:cNvSpPr txBox="1"/>
          <p:nvPr/>
        </p:nvSpPr>
        <p:spPr>
          <a:xfrm>
            <a:off x="4844508" y="4585916"/>
            <a:ext cx="8067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Faster internet speeds, improved connectivity, remote work</a:t>
            </a:r>
            <a:endParaRPr lang="en-GB" sz="1400">
              <a:latin typeface="Tenorite" panose="000005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27EA12-1AC7-E7B0-79D2-445979390D85}"/>
              </a:ext>
            </a:extLst>
          </p:cNvPr>
          <p:cNvSpPr txBox="1"/>
          <p:nvPr/>
        </p:nvSpPr>
        <p:spPr>
          <a:xfrm>
            <a:off x="4858870" y="4991090"/>
            <a:ext cx="7688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100"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en-GB" sz="1400" b="0" kern="10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aster decision-making in critical applications like autonomous driving</a:t>
            </a:r>
            <a:endParaRPr lang="en-GB" sz="1400">
              <a:latin typeface="Tenorite" panose="000005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027202C-F7A7-C057-C6D7-97736BE7A661}"/>
              </a:ext>
            </a:extLst>
          </p:cNvPr>
          <p:cNvSpPr txBox="1"/>
          <p:nvPr/>
        </p:nvSpPr>
        <p:spPr>
          <a:xfrm>
            <a:off x="4858871" y="5422119"/>
            <a:ext cx="7074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Seamless security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B3239DF-9B82-F590-C651-1D9039DF7F75}"/>
              </a:ext>
            </a:extLst>
          </p:cNvPr>
          <p:cNvSpPr txBox="1"/>
          <p:nvPr/>
        </p:nvSpPr>
        <p:spPr>
          <a:xfrm>
            <a:off x="64961" y="2348638"/>
            <a:ext cx="4021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enorite" panose="00000500000000000000" pitchFamily="2" charset="0"/>
              </a:rPr>
              <a:t>Artificial Intelligence &amp; Machine Learning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10A06A-4550-F8AA-8121-B02960CE0376}"/>
              </a:ext>
            </a:extLst>
          </p:cNvPr>
          <p:cNvSpPr txBox="1"/>
          <p:nvPr/>
        </p:nvSpPr>
        <p:spPr>
          <a:xfrm>
            <a:off x="1633241" y="4115370"/>
            <a:ext cx="2283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enorite" panose="00000500000000000000" pitchFamily="2" charset="0"/>
              </a:rPr>
              <a:t>Internet of Things (IoT)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7FB07AD-D292-B3EC-E827-71133035B916}"/>
              </a:ext>
            </a:extLst>
          </p:cNvPr>
          <p:cNvSpPr txBox="1"/>
          <p:nvPr/>
        </p:nvSpPr>
        <p:spPr>
          <a:xfrm>
            <a:off x="2700177" y="3262338"/>
            <a:ext cx="2187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enorite" panose="00000500000000000000" pitchFamily="2" charset="0"/>
              </a:rPr>
              <a:t>Blockchain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F6FE8D3-E8B5-20F3-3E79-CB7851EC14F9}"/>
              </a:ext>
            </a:extLst>
          </p:cNvPr>
          <p:cNvSpPr txBox="1"/>
          <p:nvPr/>
        </p:nvSpPr>
        <p:spPr>
          <a:xfrm>
            <a:off x="84252" y="2854721"/>
            <a:ext cx="3793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1" dirty="0">
                <a:latin typeface="Tenorite" panose="00000500000000000000" pitchFamily="2" charset="0"/>
              </a:rPr>
              <a:t>Augmented Reality &amp; Virtual Reality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24C0116-BDE0-A7C5-9DC9-AFD37281CBDE}"/>
              </a:ext>
            </a:extLst>
          </p:cNvPr>
          <p:cNvSpPr txBox="1"/>
          <p:nvPr/>
        </p:nvSpPr>
        <p:spPr>
          <a:xfrm>
            <a:off x="2547694" y="4566495"/>
            <a:ext cx="2187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enorite" panose="00000500000000000000" pitchFamily="2" charset="0"/>
              </a:rPr>
              <a:t>5G Networks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A63450-BFDE-D31A-16C8-02E9469A7115}"/>
              </a:ext>
            </a:extLst>
          </p:cNvPr>
          <p:cNvSpPr txBox="1"/>
          <p:nvPr/>
        </p:nvSpPr>
        <p:spPr>
          <a:xfrm>
            <a:off x="2677588" y="3705498"/>
            <a:ext cx="1442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enorite" panose="00000500000000000000" pitchFamily="2" charset="0"/>
              </a:rPr>
              <a:t>3D Printing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BD5A881-1EF7-B626-2323-467C46A4BE51}"/>
              </a:ext>
            </a:extLst>
          </p:cNvPr>
          <p:cNvSpPr txBox="1"/>
          <p:nvPr/>
        </p:nvSpPr>
        <p:spPr>
          <a:xfrm>
            <a:off x="2478130" y="1925333"/>
            <a:ext cx="1531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enorite" panose="00000500000000000000" pitchFamily="2" charset="0"/>
              </a:rPr>
              <a:t>Cybersecurity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DB477FA-EAE9-9BD5-9F8B-C3C959DF1B52}"/>
              </a:ext>
            </a:extLst>
          </p:cNvPr>
          <p:cNvSpPr txBox="1"/>
          <p:nvPr/>
        </p:nvSpPr>
        <p:spPr>
          <a:xfrm>
            <a:off x="4801387" y="2394495"/>
            <a:ext cx="8305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enorite" panose="00000500000000000000" pitchFamily="2" charset="0"/>
              </a:rPr>
              <a:t>Enhanced decision making, automation of tasks, improved personalized experiences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58E990C-ACD2-1887-6740-7FEABB2D7121}"/>
              </a:ext>
            </a:extLst>
          </p:cNvPr>
          <p:cNvSpPr txBox="1"/>
          <p:nvPr/>
        </p:nvSpPr>
        <p:spPr>
          <a:xfrm>
            <a:off x="2209807" y="4996828"/>
            <a:ext cx="2187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enorite" panose="00000500000000000000" pitchFamily="2" charset="0"/>
              </a:rPr>
              <a:t>Edge Computing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C10652-8B14-3148-FDD9-9C46C1C363E6}"/>
              </a:ext>
            </a:extLst>
          </p:cNvPr>
          <p:cNvSpPr txBox="1"/>
          <p:nvPr/>
        </p:nvSpPr>
        <p:spPr>
          <a:xfrm>
            <a:off x="1465440" y="5421775"/>
            <a:ext cx="2469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enorite" panose="00000500000000000000" pitchFamily="2" charset="0"/>
              </a:rPr>
              <a:t>Biometric Authentication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1FE1EB6-C026-74D6-0F1C-42EF28FBA8B7}"/>
              </a:ext>
            </a:extLst>
          </p:cNvPr>
          <p:cNvSpPr txBox="1"/>
          <p:nvPr/>
        </p:nvSpPr>
        <p:spPr>
          <a:xfrm>
            <a:off x="4823266" y="2804183"/>
            <a:ext cx="8305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enorite" panose="00000500000000000000" pitchFamily="2" charset="0"/>
              </a:rPr>
              <a:t>Immersive </a:t>
            </a:r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training &amp; entertainment 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8CCE275-430A-3021-0C1E-C3E4E54508A0}"/>
              </a:ext>
            </a:extLst>
          </p:cNvPr>
          <p:cNvCxnSpPr/>
          <p:nvPr/>
        </p:nvCxnSpPr>
        <p:spPr>
          <a:xfrm>
            <a:off x="3901525" y="2096565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6685D2-B405-0073-3572-E3E5ADD15C31}"/>
              </a:ext>
            </a:extLst>
          </p:cNvPr>
          <p:cNvCxnSpPr/>
          <p:nvPr/>
        </p:nvCxnSpPr>
        <p:spPr>
          <a:xfrm>
            <a:off x="3911694" y="2521708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FA308EA-9A81-F103-9DA5-257FFF664627}"/>
              </a:ext>
            </a:extLst>
          </p:cNvPr>
          <p:cNvCxnSpPr/>
          <p:nvPr/>
        </p:nvCxnSpPr>
        <p:spPr>
          <a:xfrm>
            <a:off x="3900823" y="3006688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8846229-97DB-EF62-2B4C-9B7D38E03A61}"/>
              </a:ext>
            </a:extLst>
          </p:cNvPr>
          <p:cNvCxnSpPr/>
          <p:nvPr/>
        </p:nvCxnSpPr>
        <p:spPr>
          <a:xfrm>
            <a:off x="3899618" y="4739353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416D73C-9219-61A3-1D5F-F3D7189FD9B4}"/>
              </a:ext>
            </a:extLst>
          </p:cNvPr>
          <p:cNvCxnSpPr/>
          <p:nvPr/>
        </p:nvCxnSpPr>
        <p:spPr>
          <a:xfrm>
            <a:off x="3900823" y="3433933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A8D4E7A-8A13-11F1-901C-EBF2EC216463}"/>
              </a:ext>
            </a:extLst>
          </p:cNvPr>
          <p:cNvCxnSpPr/>
          <p:nvPr/>
        </p:nvCxnSpPr>
        <p:spPr>
          <a:xfrm>
            <a:off x="3899619" y="3879645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0E76D06-06FD-F8CD-1E91-883FF56F3611}"/>
              </a:ext>
            </a:extLst>
          </p:cNvPr>
          <p:cNvCxnSpPr/>
          <p:nvPr/>
        </p:nvCxnSpPr>
        <p:spPr>
          <a:xfrm>
            <a:off x="3911694" y="4288886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9A82268-6BB1-D7E3-4C82-F482921930F0}"/>
              </a:ext>
            </a:extLst>
          </p:cNvPr>
          <p:cNvCxnSpPr/>
          <p:nvPr/>
        </p:nvCxnSpPr>
        <p:spPr>
          <a:xfrm>
            <a:off x="3921591" y="5191988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2F84546-6841-9632-FEB8-95F850876403}"/>
              </a:ext>
            </a:extLst>
          </p:cNvPr>
          <p:cNvCxnSpPr/>
          <p:nvPr/>
        </p:nvCxnSpPr>
        <p:spPr>
          <a:xfrm>
            <a:off x="3910289" y="5575532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itle 1">
            <a:extLst>
              <a:ext uri="{FF2B5EF4-FFF2-40B4-BE49-F238E27FC236}">
                <a16:creationId xmlns:a16="http://schemas.microsoft.com/office/drawing/2014/main" id="{972EEA79-CB1E-98BC-410A-8FEC3AE88CA3}"/>
              </a:ext>
            </a:extLst>
          </p:cNvPr>
          <p:cNvSpPr txBox="1">
            <a:spLocks/>
          </p:cNvSpPr>
          <p:nvPr/>
        </p:nvSpPr>
        <p:spPr>
          <a:xfrm>
            <a:off x="290712" y="379599"/>
            <a:ext cx="10160479" cy="48968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latin typeface="Tenorite"/>
              </a:rPr>
              <a:t>Technologies that shaped the </a:t>
            </a:r>
            <a:r>
              <a:rPr lang="en-US" sz="3600" b="1">
                <a:solidFill>
                  <a:schemeClr val="accent1"/>
                </a:solidFill>
                <a:latin typeface="Tenorite"/>
              </a:rPr>
              <a:t>last</a:t>
            </a:r>
            <a:r>
              <a:rPr lang="en-US" sz="3600" b="1">
                <a:latin typeface="Tenorite"/>
              </a:rPr>
              <a:t> decade</a:t>
            </a:r>
          </a:p>
        </p:txBody>
      </p:sp>
      <p:sp>
        <p:nvSpPr>
          <p:cNvPr id="69" name="Google Shape;70;p15">
            <a:extLst>
              <a:ext uri="{FF2B5EF4-FFF2-40B4-BE49-F238E27FC236}">
                <a16:creationId xmlns:a16="http://schemas.microsoft.com/office/drawing/2014/main" id="{45C454D8-9BB6-335C-0BA8-229FA01447E8}"/>
              </a:ext>
            </a:extLst>
          </p:cNvPr>
          <p:cNvSpPr txBox="1"/>
          <p:nvPr/>
        </p:nvSpPr>
        <p:spPr>
          <a:xfrm>
            <a:off x="380438" y="850446"/>
            <a:ext cx="10852380" cy="769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4" tIns="121884" rIns="121884" bIns="121884" anchor="t" anchorCtr="0">
            <a:spAutoFit/>
          </a:bodyPr>
          <a:lstStyle/>
          <a:p>
            <a:pPr lvl="0" algn="l">
              <a:tabLst>
                <a:tab pos="457200" algn="l"/>
              </a:tabLst>
            </a:pPr>
            <a:r>
              <a:rPr lang="en-US" sz="1600" b="0" kern="10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What has been the impact on humans?</a:t>
            </a:r>
          </a:p>
          <a:p>
            <a:pPr fontAlgn="base"/>
            <a:endParaRPr lang="en-US">
              <a:solidFill>
                <a:schemeClr val="tx1"/>
              </a:solidFill>
              <a:latin typeface="Tenorite"/>
            </a:endParaRPr>
          </a:p>
        </p:txBody>
      </p:sp>
      <p:pic>
        <p:nvPicPr>
          <p:cNvPr id="6" name="Picture Placeholder 51">
            <a:extLst>
              <a:ext uri="{FF2B5EF4-FFF2-40B4-BE49-F238E27FC236}">
                <a16:creationId xmlns:a16="http://schemas.microsoft.com/office/drawing/2014/main" id="{3BDCE7B7-A5FB-8202-062C-D92F04F2C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369468" y="4095559"/>
            <a:ext cx="428770" cy="428770"/>
          </a:xfrm>
          <a:prstGeom prst="rect">
            <a:avLst/>
          </a:prstGeom>
        </p:spPr>
      </p:pic>
      <p:pic>
        <p:nvPicPr>
          <p:cNvPr id="23" name="Picture Placeholder 33">
            <a:extLst>
              <a:ext uri="{FF2B5EF4-FFF2-40B4-BE49-F238E27FC236}">
                <a16:creationId xmlns:a16="http://schemas.microsoft.com/office/drawing/2014/main" id="{DE60EBF8-DC38-7CA4-427D-2A4B60A4BC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345911" y="1881905"/>
            <a:ext cx="458105" cy="458105"/>
          </a:xfrm>
          <a:prstGeom prst="rect">
            <a:avLst/>
          </a:prstGeom>
        </p:spPr>
      </p:pic>
      <p:pic>
        <p:nvPicPr>
          <p:cNvPr id="25" name="Picture Placeholder 4">
            <a:extLst>
              <a:ext uri="{FF2B5EF4-FFF2-40B4-BE49-F238E27FC236}">
                <a16:creationId xmlns:a16="http://schemas.microsoft.com/office/drawing/2014/main" id="{8661775E-AAE8-52FB-2E0B-1F749A6E5D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418010" y="4944000"/>
            <a:ext cx="383377" cy="383377"/>
          </a:xfrm>
          <a:prstGeom prst="rect">
            <a:avLst/>
          </a:prstGeom>
        </p:spPr>
      </p:pic>
      <p:pic>
        <p:nvPicPr>
          <p:cNvPr id="26" name="Picture Placeholder 41" descr="Brain in head outline">
            <a:extLst>
              <a:ext uri="{FF2B5EF4-FFF2-40B4-BE49-F238E27FC236}">
                <a16:creationId xmlns:a16="http://schemas.microsoft.com/office/drawing/2014/main" id="{60752C37-BAFA-C548-8C95-4D13B806AC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83548" y="2348012"/>
            <a:ext cx="392421" cy="392421"/>
          </a:xfrm>
          <a:prstGeom prst="rect">
            <a:avLst/>
          </a:prstGeom>
        </p:spPr>
      </p:pic>
      <p:pic>
        <p:nvPicPr>
          <p:cNvPr id="36" name="Picture Placeholder 37">
            <a:extLst>
              <a:ext uri="{FF2B5EF4-FFF2-40B4-BE49-F238E27FC236}">
                <a16:creationId xmlns:a16="http://schemas.microsoft.com/office/drawing/2014/main" id="{A83973E1-B5D9-8A55-28A3-DA530AEFA3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391543" y="3226787"/>
            <a:ext cx="402615" cy="402615"/>
          </a:xfrm>
          <a:prstGeom prst="rect">
            <a:avLst/>
          </a:prstGeom>
        </p:spPr>
      </p:pic>
      <p:pic>
        <p:nvPicPr>
          <p:cNvPr id="37" name="Picture Placeholder 41" descr="Eye with solid fill">
            <a:extLst>
              <a:ext uri="{FF2B5EF4-FFF2-40B4-BE49-F238E27FC236}">
                <a16:creationId xmlns:a16="http://schemas.microsoft.com/office/drawing/2014/main" id="{CA8D5614-BA11-D8EC-E9B3-17BF0133B6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453950" y="5383829"/>
            <a:ext cx="347437" cy="347437"/>
          </a:xfrm>
          <a:prstGeom prst="rect">
            <a:avLst/>
          </a:prstGeom>
        </p:spPr>
      </p:pic>
      <p:pic>
        <p:nvPicPr>
          <p:cNvPr id="46" name="Picture Placeholder 41" descr="Fax with solid fill">
            <a:extLst>
              <a:ext uri="{FF2B5EF4-FFF2-40B4-BE49-F238E27FC236}">
                <a16:creationId xmlns:a16="http://schemas.microsoft.com/office/drawing/2014/main" id="{95C03479-6B45-247D-6551-C7607F80C4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389440" y="3698289"/>
            <a:ext cx="345851" cy="345851"/>
          </a:xfrm>
          <a:prstGeom prst="rect">
            <a:avLst/>
          </a:prstGeom>
        </p:spPr>
      </p:pic>
      <p:pic>
        <p:nvPicPr>
          <p:cNvPr id="49" name="Picture Placeholder 41">
            <a:extLst>
              <a:ext uri="{FF2B5EF4-FFF2-40B4-BE49-F238E27FC236}">
                <a16:creationId xmlns:a16="http://schemas.microsoft.com/office/drawing/2014/main" id="{D782C32E-3EE2-7C15-FCDD-5DA7BFB3CB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4389440" y="4487172"/>
            <a:ext cx="446808" cy="446808"/>
          </a:xfrm>
          <a:prstGeom prst="rect">
            <a:avLst/>
          </a:prstGeom>
        </p:spPr>
      </p:pic>
      <p:pic>
        <p:nvPicPr>
          <p:cNvPr id="52" name="Picture Placeholder 41" descr="3d Glasses with solid fill">
            <a:extLst>
              <a:ext uri="{FF2B5EF4-FFF2-40B4-BE49-F238E27FC236}">
                <a16:creationId xmlns:a16="http://schemas.microsoft.com/office/drawing/2014/main" id="{B0A1517E-BE35-C632-2B86-46B7DF3AEDF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417181" y="2804814"/>
            <a:ext cx="376977" cy="37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529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C451D-2F9C-F8B2-31B9-26227ED44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8BF570-4702-4575-B62F-692E6CEDF4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354" y="6681860"/>
            <a:ext cx="402187" cy="226790"/>
          </a:xfrm>
        </p:spPr>
        <p:txBody>
          <a:bodyPr/>
          <a:lstStyle/>
          <a:p>
            <a:fld id="{86CB4B4D-7CA3-9044-876B-883B54F8677D}" type="slidenum">
              <a:rPr lang="en-US" noProof="0" smtClean="0"/>
              <a:pPr/>
              <a:t>5</a:t>
            </a:fld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514499-6ACE-CA18-4617-A3C910F6F477}"/>
              </a:ext>
            </a:extLst>
          </p:cNvPr>
          <p:cNvSpPr/>
          <p:nvPr/>
        </p:nvSpPr>
        <p:spPr>
          <a:xfrm>
            <a:off x="3593671" y="2172102"/>
            <a:ext cx="7981926" cy="3805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D3EA6-8D2C-CC3C-ADDF-F237BBA65BC7}"/>
              </a:ext>
            </a:extLst>
          </p:cNvPr>
          <p:cNvSpPr/>
          <p:nvPr/>
        </p:nvSpPr>
        <p:spPr>
          <a:xfrm>
            <a:off x="3577630" y="3128537"/>
            <a:ext cx="7962769" cy="31602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2C5662-F2D2-495D-EAD9-A53A46681FC4}"/>
              </a:ext>
            </a:extLst>
          </p:cNvPr>
          <p:cNvSpPr/>
          <p:nvPr/>
        </p:nvSpPr>
        <p:spPr>
          <a:xfrm>
            <a:off x="3598107" y="3894575"/>
            <a:ext cx="7941016" cy="3864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2F5B98-534B-E2CF-57A0-2AA16DDC9843}"/>
              </a:ext>
            </a:extLst>
          </p:cNvPr>
          <p:cNvSpPr/>
          <p:nvPr/>
        </p:nvSpPr>
        <p:spPr>
          <a:xfrm>
            <a:off x="3606057" y="4772161"/>
            <a:ext cx="7932626" cy="424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C02458-0CF0-7C26-8A8B-62D2C5003534}"/>
              </a:ext>
            </a:extLst>
          </p:cNvPr>
          <p:cNvSpPr/>
          <p:nvPr/>
        </p:nvSpPr>
        <p:spPr>
          <a:xfrm>
            <a:off x="3601620" y="5640903"/>
            <a:ext cx="7923121" cy="3508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44DFFE-C7CA-C552-4F4E-C00C610687E0}"/>
              </a:ext>
            </a:extLst>
          </p:cNvPr>
          <p:cNvCxnSpPr/>
          <p:nvPr/>
        </p:nvCxnSpPr>
        <p:spPr>
          <a:xfrm>
            <a:off x="3577768" y="1550123"/>
            <a:ext cx="20339" cy="46687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7BDABA9-8105-89DF-331A-7EF4AB3D448E}"/>
              </a:ext>
            </a:extLst>
          </p:cNvPr>
          <p:cNvSpPr txBox="1"/>
          <p:nvPr/>
        </p:nvSpPr>
        <p:spPr>
          <a:xfrm>
            <a:off x="4388390" y="1742719"/>
            <a:ext cx="7635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Ultra-high-speed connectivity, enabling full XR immersion and telepresence</a:t>
            </a:r>
            <a:endParaRPr lang="en-GB" sz="1400">
              <a:solidFill>
                <a:srgbClr val="FF0000"/>
              </a:solidFill>
              <a:highlight>
                <a:srgbClr val="FFFF00"/>
              </a:highlight>
              <a:latin typeface="Tenorite" panose="000005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EC875C-6218-C786-D752-A28FFFC72809}"/>
              </a:ext>
            </a:extLst>
          </p:cNvPr>
          <p:cNvSpPr txBox="1"/>
          <p:nvPr/>
        </p:nvSpPr>
        <p:spPr>
          <a:xfrm>
            <a:off x="4397800" y="3135622"/>
            <a:ext cx="7941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Customizable health and environmental solutions, impacting everyday life and longevity</a:t>
            </a:r>
            <a:r>
              <a:rPr lang="en-US" sz="1400" dirty="0">
                <a:latin typeface="Tenorite" pitchFamily="2" charset="0"/>
              </a:rPr>
              <a:t> 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5A8AEE-BF6A-BC43-3021-CA78E70EE4AD}"/>
              </a:ext>
            </a:extLst>
          </p:cNvPr>
          <p:cNvSpPr txBox="1"/>
          <p:nvPr/>
        </p:nvSpPr>
        <p:spPr>
          <a:xfrm>
            <a:off x="4397800" y="3541742"/>
            <a:ext cx="7507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AI that learns and adapts to individuals in real time 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0B1969-4012-3F4D-9CF9-D65AAD250446}"/>
              </a:ext>
            </a:extLst>
          </p:cNvPr>
          <p:cNvSpPr txBox="1"/>
          <p:nvPr/>
        </p:nvSpPr>
        <p:spPr>
          <a:xfrm>
            <a:off x="4388391" y="3939817"/>
            <a:ext cx="7839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Advanced problem-solving capabilities / </a:t>
            </a:r>
            <a:r>
              <a:rPr lang="en-GB" sz="1400" dirty="0">
                <a:latin typeface="Tenorite" panose="00000500000000000000" pitchFamily="2" charset="0"/>
              </a:rPr>
              <a:t>More secure transfer of data 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D51C935-2FEC-CB6D-CD85-849F2021AF0B}"/>
              </a:ext>
            </a:extLst>
          </p:cNvPr>
          <p:cNvSpPr txBox="1"/>
          <p:nvPr/>
        </p:nvSpPr>
        <p:spPr>
          <a:xfrm>
            <a:off x="4376806" y="4402757"/>
            <a:ext cx="8067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Potential for a cleaner energy future</a:t>
            </a:r>
            <a:endParaRPr lang="en-GB" sz="1400" dirty="0">
              <a:latin typeface="Tenorite" panose="000005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1E24B6A-7C67-8B96-B2F1-B8824985B460}"/>
              </a:ext>
            </a:extLst>
          </p:cNvPr>
          <p:cNvSpPr txBox="1"/>
          <p:nvPr/>
        </p:nvSpPr>
        <p:spPr>
          <a:xfrm>
            <a:off x="4376806" y="4836882"/>
            <a:ext cx="7688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Greater productivity &amp; convenience </a:t>
            </a:r>
            <a:endParaRPr lang="en-GB" sz="1400" dirty="0">
              <a:latin typeface="Tenorite" panose="000005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67F934-1865-E187-CC75-CB4001D60E7B}"/>
              </a:ext>
            </a:extLst>
          </p:cNvPr>
          <p:cNvSpPr txBox="1"/>
          <p:nvPr/>
        </p:nvSpPr>
        <p:spPr>
          <a:xfrm>
            <a:off x="4381376" y="5279181"/>
            <a:ext cx="7074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Enhances AR, entertainment &amp; communication; high potential for education 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9D53A3-42B7-9F78-9FE0-F0279EC57D0F}"/>
              </a:ext>
            </a:extLst>
          </p:cNvPr>
          <p:cNvSpPr txBox="1"/>
          <p:nvPr/>
        </p:nvSpPr>
        <p:spPr>
          <a:xfrm>
            <a:off x="4369853" y="5681268"/>
            <a:ext cx="8067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Improves context in human-tech interactions 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5EE60D-896D-51CC-26C6-759F8EAD039B}"/>
              </a:ext>
            </a:extLst>
          </p:cNvPr>
          <p:cNvSpPr txBox="1"/>
          <p:nvPr/>
        </p:nvSpPr>
        <p:spPr>
          <a:xfrm>
            <a:off x="818965" y="2179218"/>
            <a:ext cx="27108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1">
                <a:latin typeface="Tenorite"/>
              </a:rPr>
              <a:t>Brain-Computer Interfaces</a:t>
            </a:r>
            <a:endParaRPr lang="en-GB" sz="1600" b="1">
              <a:latin typeface="Tenorite" panose="000005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B9D2A7A-08A0-0540-8A17-9C4D9C36A75F}"/>
              </a:ext>
            </a:extLst>
          </p:cNvPr>
          <p:cNvSpPr txBox="1"/>
          <p:nvPr/>
        </p:nvSpPr>
        <p:spPr>
          <a:xfrm>
            <a:off x="1348479" y="3946866"/>
            <a:ext cx="2187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Quantum Computing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9A460B-66A1-CC19-8B6D-3E944428DEB6}"/>
              </a:ext>
            </a:extLst>
          </p:cNvPr>
          <p:cNvSpPr txBox="1"/>
          <p:nvPr/>
        </p:nvSpPr>
        <p:spPr>
          <a:xfrm>
            <a:off x="1340368" y="3049236"/>
            <a:ext cx="2187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1">
                <a:latin typeface="Tenorite"/>
              </a:rPr>
              <a:t>Synthetic Biology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24D7E08-64F8-70F6-2C60-E8DD7F8D0F3E}"/>
              </a:ext>
            </a:extLst>
          </p:cNvPr>
          <p:cNvSpPr txBox="1"/>
          <p:nvPr/>
        </p:nvSpPr>
        <p:spPr>
          <a:xfrm>
            <a:off x="1020157" y="2635134"/>
            <a:ext cx="249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1" dirty="0">
                <a:latin typeface="Tenorite" panose="00000500000000000000" pitchFamily="2" charset="0"/>
              </a:rPr>
              <a:t>Digital Twins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EC4B4E-3E79-2179-2BAC-90503D41A3D9}"/>
              </a:ext>
            </a:extLst>
          </p:cNvPr>
          <p:cNvSpPr txBox="1"/>
          <p:nvPr/>
        </p:nvSpPr>
        <p:spPr>
          <a:xfrm>
            <a:off x="2108647" y="4372052"/>
            <a:ext cx="2187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tabLst>
                <a:tab pos="457200" algn="l"/>
              </a:tabLst>
            </a:pPr>
            <a:r>
              <a:rPr lang="en-US" sz="1600" b="1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Fusion Energy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07FB11-73AB-C05F-529A-2D3CB7BEF801}"/>
              </a:ext>
            </a:extLst>
          </p:cNvPr>
          <p:cNvSpPr txBox="1"/>
          <p:nvPr/>
        </p:nvSpPr>
        <p:spPr>
          <a:xfrm>
            <a:off x="428608" y="5661023"/>
            <a:ext cx="3146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tabLst>
                <a:tab pos="457200" algn="l"/>
              </a:tabLst>
            </a:pPr>
            <a:r>
              <a:rPr lang="en-US" sz="1600" b="1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AI-Driven Emotional Recognition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A067EC-435B-544A-D479-3A9FB559F81E}"/>
              </a:ext>
            </a:extLst>
          </p:cNvPr>
          <p:cNvSpPr txBox="1"/>
          <p:nvPr/>
        </p:nvSpPr>
        <p:spPr>
          <a:xfrm>
            <a:off x="1086270" y="3522227"/>
            <a:ext cx="2422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tabLst>
                <a:tab pos="457200" algn="l"/>
              </a:tabLst>
            </a:pPr>
            <a:r>
              <a:rPr lang="en-US" sz="1600" b="1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Hyper-Personalized AI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147D739-A39F-3BB6-8784-8810F68CD1DE}"/>
              </a:ext>
            </a:extLst>
          </p:cNvPr>
          <p:cNvSpPr txBox="1"/>
          <p:nvPr/>
        </p:nvSpPr>
        <p:spPr>
          <a:xfrm>
            <a:off x="2210203" y="1756002"/>
            <a:ext cx="2187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enorite" panose="00000500000000000000" pitchFamily="2" charset="0"/>
              </a:rPr>
              <a:t>6G Networks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40311E-DB36-14E5-2A7F-09153116FBEF}"/>
              </a:ext>
            </a:extLst>
          </p:cNvPr>
          <p:cNvSpPr txBox="1"/>
          <p:nvPr/>
        </p:nvSpPr>
        <p:spPr>
          <a:xfrm>
            <a:off x="4376806" y="2196755"/>
            <a:ext cx="8305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Hands-free interactions, accessibility for disabled users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2AA3BC4-6B99-6257-EFE7-7219D1B0C36A}"/>
              </a:ext>
            </a:extLst>
          </p:cNvPr>
          <p:cNvSpPr txBox="1"/>
          <p:nvPr/>
        </p:nvSpPr>
        <p:spPr>
          <a:xfrm>
            <a:off x="380438" y="4811198"/>
            <a:ext cx="3456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tabLst>
                <a:tab pos="457200" algn="l"/>
              </a:tabLst>
            </a:pPr>
            <a:r>
              <a:rPr lang="en-US" sz="1600" b="1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Automated Autonomous Systems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0022B35-910C-C5DE-F0C8-37615B9FC19B}"/>
              </a:ext>
            </a:extLst>
          </p:cNvPr>
          <p:cNvSpPr txBox="1"/>
          <p:nvPr/>
        </p:nvSpPr>
        <p:spPr>
          <a:xfrm>
            <a:off x="1319770" y="5240482"/>
            <a:ext cx="2187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tabLst>
                <a:tab pos="457200" algn="l"/>
              </a:tabLst>
            </a:pPr>
            <a:r>
              <a:rPr lang="en-US" sz="1600" b="1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Holographic Displays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C1246AF-0BE6-AF20-1060-7FA971106510}"/>
              </a:ext>
            </a:extLst>
          </p:cNvPr>
          <p:cNvSpPr txBox="1"/>
          <p:nvPr/>
        </p:nvSpPr>
        <p:spPr>
          <a:xfrm>
            <a:off x="4360065" y="2700917"/>
            <a:ext cx="8305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Transparent, interactive models to simplify decisions in complex systems. </a:t>
            </a:r>
            <a:endParaRPr lang="en-GB" sz="1400" dirty="0">
              <a:solidFill>
                <a:srgbClr val="FF0000"/>
              </a:solidFill>
              <a:latin typeface="Tenorite" panose="00000500000000000000" pitchFamily="2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BB1695D-4B12-624F-F870-C5620B44993D}"/>
              </a:ext>
            </a:extLst>
          </p:cNvPr>
          <p:cNvCxnSpPr/>
          <p:nvPr/>
        </p:nvCxnSpPr>
        <p:spPr>
          <a:xfrm>
            <a:off x="3485621" y="1914811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9E87221-00D7-4294-4454-824319C3C978}"/>
              </a:ext>
            </a:extLst>
          </p:cNvPr>
          <p:cNvCxnSpPr/>
          <p:nvPr/>
        </p:nvCxnSpPr>
        <p:spPr>
          <a:xfrm>
            <a:off x="3495790" y="2339954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F4960C5-D2C3-94E0-D847-387AEC741801}"/>
              </a:ext>
            </a:extLst>
          </p:cNvPr>
          <p:cNvCxnSpPr/>
          <p:nvPr/>
        </p:nvCxnSpPr>
        <p:spPr>
          <a:xfrm>
            <a:off x="3484919" y="2824934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A06726F-5361-4FF3-AC4B-5F29F8F91C3E}"/>
              </a:ext>
            </a:extLst>
          </p:cNvPr>
          <p:cNvCxnSpPr/>
          <p:nvPr/>
        </p:nvCxnSpPr>
        <p:spPr>
          <a:xfrm>
            <a:off x="3483714" y="4557599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08DFEA5-ED92-D4A0-5AF8-C5DF35C9C915}"/>
              </a:ext>
            </a:extLst>
          </p:cNvPr>
          <p:cNvCxnSpPr/>
          <p:nvPr/>
        </p:nvCxnSpPr>
        <p:spPr>
          <a:xfrm>
            <a:off x="3484919" y="3252179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34CBEF-DFB3-B0DB-AB70-189AA0C5FE9D}"/>
              </a:ext>
            </a:extLst>
          </p:cNvPr>
          <p:cNvCxnSpPr/>
          <p:nvPr/>
        </p:nvCxnSpPr>
        <p:spPr>
          <a:xfrm>
            <a:off x="3483715" y="3697891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7CAC58B-517E-6DA5-129F-0A13FCADD2FC}"/>
              </a:ext>
            </a:extLst>
          </p:cNvPr>
          <p:cNvCxnSpPr/>
          <p:nvPr/>
        </p:nvCxnSpPr>
        <p:spPr>
          <a:xfrm>
            <a:off x="3495790" y="4107132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57DEC25-BD14-34E2-5BA5-33974F815C6F}"/>
              </a:ext>
            </a:extLst>
          </p:cNvPr>
          <p:cNvCxnSpPr/>
          <p:nvPr/>
        </p:nvCxnSpPr>
        <p:spPr>
          <a:xfrm>
            <a:off x="3505687" y="5010234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FBDAFA7-1482-B55A-72FE-016EF0ACAA5E}"/>
              </a:ext>
            </a:extLst>
          </p:cNvPr>
          <p:cNvCxnSpPr/>
          <p:nvPr/>
        </p:nvCxnSpPr>
        <p:spPr>
          <a:xfrm>
            <a:off x="3494385" y="5393778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F89CB24-476E-A83A-4D18-754E992C6D6B}"/>
              </a:ext>
            </a:extLst>
          </p:cNvPr>
          <p:cNvCxnSpPr/>
          <p:nvPr/>
        </p:nvCxnSpPr>
        <p:spPr>
          <a:xfrm>
            <a:off x="3504065" y="5820238"/>
            <a:ext cx="92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itle 1">
            <a:extLst>
              <a:ext uri="{FF2B5EF4-FFF2-40B4-BE49-F238E27FC236}">
                <a16:creationId xmlns:a16="http://schemas.microsoft.com/office/drawing/2014/main" id="{6238D02B-F827-F9AD-CF59-B0FA79C8715E}"/>
              </a:ext>
            </a:extLst>
          </p:cNvPr>
          <p:cNvSpPr txBox="1">
            <a:spLocks/>
          </p:cNvSpPr>
          <p:nvPr/>
        </p:nvSpPr>
        <p:spPr>
          <a:xfrm>
            <a:off x="290453" y="305115"/>
            <a:ext cx="10160479" cy="48968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latin typeface="Tenorite"/>
              </a:rPr>
              <a:t>Technologies likely to shape the </a:t>
            </a:r>
            <a:r>
              <a:rPr lang="en-US" sz="3600" b="1">
                <a:solidFill>
                  <a:schemeClr val="accent1"/>
                </a:solidFill>
                <a:latin typeface="Tenorite"/>
              </a:rPr>
              <a:t>next</a:t>
            </a:r>
            <a:r>
              <a:rPr lang="en-US" sz="3600" b="1">
                <a:latin typeface="Tenorite"/>
              </a:rPr>
              <a:t> decade</a:t>
            </a:r>
          </a:p>
        </p:txBody>
      </p:sp>
      <p:sp>
        <p:nvSpPr>
          <p:cNvPr id="2" name="Google Shape;70;p15">
            <a:extLst>
              <a:ext uri="{FF2B5EF4-FFF2-40B4-BE49-F238E27FC236}">
                <a16:creationId xmlns:a16="http://schemas.microsoft.com/office/drawing/2014/main" id="{7B7E7FCF-37D2-4BCB-9C74-AC8062462022}"/>
              </a:ext>
            </a:extLst>
          </p:cNvPr>
          <p:cNvSpPr txBox="1"/>
          <p:nvPr/>
        </p:nvSpPr>
        <p:spPr>
          <a:xfrm>
            <a:off x="380438" y="850446"/>
            <a:ext cx="10852380" cy="769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4" tIns="121884" rIns="121884" bIns="121884" anchor="t" anchorCtr="0">
            <a:spAutoFit/>
          </a:bodyPr>
          <a:lstStyle/>
          <a:p>
            <a:pPr lvl="0" algn="l">
              <a:tabLst>
                <a:tab pos="457200" algn="l"/>
              </a:tabLst>
            </a:pPr>
            <a:r>
              <a:rPr lang="en-US" sz="1600" b="0" kern="100" dirty="0">
                <a:effectLst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How will the human experience transform?</a:t>
            </a:r>
          </a:p>
          <a:p>
            <a:pPr fontAlgn="base"/>
            <a:endParaRPr lang="en-US" dirty="0">
              <a:solidFill>
                <a:schemeClr val="tx1"/>
              </a:solidFill>
              <a:latin typeface="Tenorite"/>
            </a:endParaRPr>
          </a:p>
        </p:txBody>
      </p:sp>
      <p:pic>
        <p:nvPicPr>
          <p:cNvPr id="3" name="Picture Placeholder 82" descr="Smiling with hearts face with solid fill with solid fill">
            <a:extLst>
              <a:ext uri="{FF2B5EF4-FFF2-40B4-BE49-F238E27FC236}">
                <a16:creationId xmlns:a16="http://schemas.microsoft.com/office/drawing/2014/main" id="{3805EE4B-69EE-A5EE-6DCD-65CCD0B63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0727" y="5695012"/>
            <a:ext cx="307527" cy="307527"/>
          </a:xfrm>
          <a:prstGeom prst="rect">
            <a:avLst/>
          </a:prstGeom>
        </p:spPr>
      </p:pic>
      <p:pic>
        <p:nvPicPr>
          <p:cNvPr id="5" name="Picture Placeholder 51" descr="Gauge with solid fill">
            <a:extLst>
              <a:ext uri="{FF2B5EF4-FFF2-40B4-BE49-F238E27FC236}">
                <a16:creationId xmlns:a16="http://schemas.microsoft.com/office/drawing/2014/main" id="{9FF2FB55-25A3-F21C-9EF5-F48ACBCF25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92126" y="3900047"/>
            <a:ext cx="327261" cy="327261"/>
          </a:xfrm>
          <a:prstGeom prst="rect">
            <a:avLst/>
          </a:prstGeom>
        </p:spPr>
      </p:pic>
      <p:pic>
        <p:nvPicPr>
          <p:cNvPr id="6" name="Picture Placeholder 33" descr="Social network outline">
            <a:extLst>
              <a:ext uri="{FF2B5EF4-FFF2-40B4-BE49-F238E27FC236}">
                <a16:creationId xmlns:a16="http://schemas.microsoft.com/office/drawing/2014/main" id="{219EC93E-952D-AA4B-A114-DA7D83CC8C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953150" y="1717238"/>
            <a:ext cx="366237" cy="366237"/>
          </a:xfrm>
          <a:prstGeom prst="rect">
            <a:avLst/>
          </a:prstGeom>
        </p:spPr>
      </p:pic>
      <p:pic>
        <p:nvPicPr>
          <p:cNvPr id="17" name="Picture Placeholder 4" descr="Badge Tick with solid fill">
            <a:extLst>
              <a:ext uri="{FF2B5EF4-FFF2-40B4-BE49-F238E27FC236}">
                <a16:creationId xmlns:a16="http://schemas.microsoft.com/office/drawing/2014/main" id="{05392765-A397-D410-85EC-2BC344F560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42932" y="4818685"/>
            <a:ext cx="326921" cy="326921"/>
          </a:xfrm>
          <a:prstGeom prst="rect">
            <a:avLst/>
          </a:prstGeom>
        </p:spPr>
      </p:pic>
      <p:pic>
        <p:nvPicPr>
          <p:cNvPr id="19" name="Picture Placeholder 41" descr="Brain in head outline">
            <a:extLst>
              <a:ext uri="{FF2B5EF4-FFF2-40B4-BE49-F238E27FC236}">
                <a16:creationId xmlns:a16="http://schemas.microsoft.com/office/drawing/2014/main" id="{F8702B2E-92F1-BB23-E35B-EEC0307EAD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967644" y="2166258"/>
            <a:ext cx="392421" cy="392421"/>
          </a:xfrm>
          <a:prstGeom prst="rect">
            <a:avLst/>
          </a:prstGeom>
        </p:spPr>
      </p:pic>
      <p:pic>
        <p:nvPicPr>
          <p:cNvPr id="23" name="Picture Placeholder 37" descr="Germ outline">
            <a:extLst>
              <a:ext uri="{FF2B5EF4-FFF2-40B4-BE49-F238E27FC236}">
                <a16:creationId xmlns:a16="http://schemas.microsoft.com/office/drawing/2014/main" id="{38A286E2-5624-0D62-72A9-D9330BBEF4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045092" y="3154880"/>
            <a:ext cx="243006" cy="243006"/>
          </a:xfrm>
          <a:prstGeom prst="rect">
            <a:avLst/>
          </a:prstGeom>
        </p:spPr>
      </p:pic>
      <p:pic>
        <p:nvPicPr>
          <p:cNvPr id="25" name="Picture Placeholder 41" descr="Female Profile outline">
            <a:extLst>
              <a:ext uri="{FF2B5EF4-FFF2-40B4-BE49-F238E27FC236}">
                <a16:creationId xmlns:a16="http://schemas.microsoft.com/office/drawing/2014/main" id="{5711F106-DD87-117E-4016-A294E2AA468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038046" y="5250843"/>
            <a:ext cx="347437" cy="347437"/>
          </a:xfrm>
          <a:prstGeom prst="rect">
            <a:avLst/>
          </a:prstGeom>
        </p:spPr>
      </p:pic>
      <p:pic>
        <p:nvPicPr>
          <p:cNvPr id="26" name="Picture Placeholder 41" descr="Group of people with solid fill">
            <a:extLst>
              <a:ext uri="{FF2B5EF4-FFF2-40B4-BE49-F238E27FC236}">
                <a16:creationId xmlns:a16="http://schemas.microsoft.com/office/drawing/2014/main" id="{D128318D-E29B-60FC-919B-67AB6CEE13C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023646" y="3542591"/>
            <a:ext cx="263344" cy="263344"/>
          </a:xfrm>
          <a:prstGeom prst="rect">
            <a:avLst/>
          </a:prstGeom>
        </p:spPr>
      </p:pic>
      <p:pic>
        <p:nvPicPr>
          <p:cNvPr id="35" name="Picture Placeholder 41" descr="Sparkler with solid fill">
            <a:extLst>
              <a:ext uri="{FF2B5EF4-FFF2-40B4-BE49-F238E27FC236}">
                <a16:creationId xmlns:a16="http://schemas.microsoft.com/office/drawing/2014/main" id="{1EDF0DB4-5D50-9778-BE9C-B63C8F2636A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025508" y="4439574"/>
            <a:ext cx="305173" cy="305173"/>
          </a:xfrm>
          <a:prstGeom prst="rect">
            <a:avLst/>
          </a:prstGeom>
        </p:spPr>
      </p:pic>
      <p:pic>
        <p:nvPicPr>
          <p:cNvPr id="36" name="Picture Placeholder 41" descr="Two women with solid fill">
            <a:extLst>
              <a:ext uri="{FF2B5EF4-FFF2-40B4-BE49-F238E27FC236}">
                <a16:creationId xmlns:a16="http://schemas.microsoft.com/office/drawing/2014/main" id="{3F48621B-6009-4B70-F5C1-5BB262CA6EC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4001277" y="2705070"/>
            <a:ext cx="294967" cy="29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2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7D8F99-F2C1-7F3C-9964-92CB7A88BC6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noProof="0" smtClean="0"/>
              <a:pPr/>
              <a:t>6</a:t>
            </a:fld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444D8-1EBD-D1EB-6712-5E0E56809BF1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559270" y="617882"/>
            <a:ext cx="3974630" cy="1081964"/>
          </a:xfrm>
        </p:spPr>
        <p:txBody>
          <a:bodyPr/>
          <a:lstStyle/>
          <a:p>
            <a:r>
              <a:rPr lang="en-GB"/>
              <a:t>Hot tech topics for HR professionals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8F2F8-2F34-6E3F-7027-A6BB6C8DEC8C}"/>
              </a:ext>
            </a:extLst>
          </p:cNvPr>
          <p:cNvSpPr>
            <a:spLocks noGrp="1"/>
          </p:cNvSpPr>
          <p:nvPr>
            <p:ph type="body" idx="60"/>
          </p:nvPr>
        </p:nvSpPr>
        <p:spPr>
          <a:xfrm>
            <a:off x="479689" y="2333521"/>
            <a:ext cx="4044646" cy="401380"/>
          </a:xfrm>
        </p:spPr>
        <p:txBody>
          <a:bodyPr/>
          <a:lstStyle/>
          <a:p>
            <a:r>
              <a:rPr lang="en-GB" sz="2400" dirty="0"/>
              <a:t>ISSUES TO KEEP IN MIND…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79991B-BEF8-E0A0-BB81-CCCF2F907EA8}"/>
              </a:ext>
            </a:extLst>
          </p:cNvPr>
          <p:cNvSpPr>
            <a:spLocks noGrp="1"/>
          </p:cNvSpPr>
          <p:nvPr>
            <p:ph type="body" idx="69"/>
          </p:nvPr>
        </p:nvSpPr>
        <p:spPr>
          <a:xfrm>
            <a:off x="5570305" y="655117"/>
            <a:ext cx="1909995" cy="157683"/>
          </a:xfrm>
        </p:spPr>
        <p:txBody>
          <a:bodyPr/>
          <a:lstStyle/>
          <a:p>
            <a:r>
              <a:rPr lang="en-GB" sz="2400" b="1" i="1">
                <a:solidFill>
                  <a:srgbClr val="DE8344"/>
                </a:solidFill>
                <a:effectLst/>
              </a:rPr>
              <a:t>#</a:t>
            </a:r>
            <a:r>
              <a:rPr lang="en-GB" sz="2400" b="1" i="0">
                <a:solidFill>
                  <a:srgbClr val="DE8344"/>
                </a:solidFill>
                <a:effectLst/>
              </a:rPr>
              <a:t>1 </a:t>
            </a:r>
            <a:r>
              <a:rPr lang="en-GB" sz="1800" b="1" i="0">
                <a:effectLst/>
              </a:rPr>
              <a:t>AI in Recruitment &amp; Workforce Planning</a:t>
            </a:r>
            <a:endParaRPr lang="en-GB" sz="18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7F01D67-90CF-D070-BDE8-5568AF13FE5B}"/>
              </a:ext>
            </a:extLst>
          </p:cNvPr>
          <p:cNvSpPr>
            <a:spLocks noGrp="1"/>
          </p:cNvSpPr>
          <p:nvPr>
            <p:ph type="body" idx="71"/>
          </p:nvPr>
        </p:nvSpPr>
        <p:spPr>
          <a:xfrm>
            <a:off x="7788444" y="655117"/>
            <a:ext cx="2073105" cy="245544"/>
          </a:xfrm>
        </p:spPr>
        <p:txBody>
          <a:bodyPr/>
          <a:lstStyle/>
          <a:p>
            <a:r>
              <a:rPr lang="en-GB" sz="2400" b="1" i="1">
                <a:solidFill>
                  <a:srgbClr val="9A4BB9"/>
                </a:solidFill>
                <a:effectLst/>
              </a:rPr>
              <a:t>#</a:t>
            </a:r>
            <a:r>
              <a:rPr lang="en-GB" sz="2400" b="1" i="0">
                <a:solidFill>
                  <a:srgbClr val="9A4BB9"/>
                </a:solidFill>
                <a:effectLst/>
              </a:rPr>
              <a:t>2 </a:t>
            </a:r>
            <a:r>
              <a:rPr lang="en-GB" sz="1800" b="1" i="0">
                <a:effectLst/>
              </a:rPr>
              <a:t>Hyper-Personalized Employee Experiences</a:t>
            </a:r>
            <a:endParaRPr lang="en-GB" sz="180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8E98472-E5E2-9AF0-4167-F480F2A301A7}"/>
              </a:ext>
            </a:extLst>
          </p:cNvPr>
          <p:cNvSpPr>
            <a:spLocks noGrp="1"/>
          </p:cNvSpPr>
          <p:nvPr>
            <p:ph type="body" idx="73"/>
          </p:nvPr>
        </p:nvSpPr>
        <p:spPr>
          <a:xfrm>
            <a:off x="10007344" y="655117"/>
            <a:ext cx="2000619" cy="245544"/>
          </a:xfrm>
        </p:spPr>
        <p:txBody>
          <a:bodyPr/>
          <a:lstStyle/>
          <a:p>
            <a:r>
              <a:rPr lang="en-GB" sz="2400" b="1" i="1">
                <a:solidFill>
                  <a:srgbClr val="95B44E"/>
                </a:solidFill>
                <a:effectLst/>
              </a:rPr>
              <a:t>#</a:t>
            </a:r>
            <a:r>
              <a:rPr lang="en-GB" sz="2400" b="1" i="0">
                <a:solidFill>
                  <a:srgbClr val="95B44E"/>
                </a:solidFill>
                <a:effectLst/>
              </a:rPr>
              <a:t>3 </a:t>
            </a:r>
            <a:r>
              <a:rPr lang="en-GB" sz="1800" b="1" i="0">
                <a:effectLst/>
              </a:rPr>
              <a:t>Fillin</a:t>
            </a:r>
            <a:r>
              <a:rPr lang="en-GB" sz="1800"/>
              <a:t>g the T</a:t>
            </a:r>
            <a:r>
              <a:rPr lang="en-GB" sz="1800" b="1" i="0">
                <a:effectLst/>
              </a:rPr>
              <a:t>ech Skills Gap</a:t>
            </a:r>
            <a:endParaRPr lang="en-GB" sz="18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53BF195-0B53-3ADB-6C4B-F09C97A35827}"/>
              </a:ext>
            </a:extLst>
          </p:cNvPr>
          <p:cNvSpPr>
            <a:spLocks noGrp="1"/>
          </p:cNvSpPr>
          <p:nvPr>
            <p:ph type="body" idx="75"/>
          </p:nvPr>
        </p:nvSpPr>
        <p:spPr>
          <a:xfrm>
            <a:off x="5570305" y="2547519"/>
            <a:ext cx="1909995" cy="218247"/>
          </a:xfrm>
        </p:spPr>
        <p:txBody>
          <a:bodyPr/>
          <a:lstStyle/>
          <a:p>
            <a:r>
              <a:rPr lang="en-GB" sz="2400" b="1" i="1">
                <a:solidFill>
                  <a:srgbClr val="B71D6B"/>
                </a:solidFill>
                <a:effectLst/>
              </a:rPr>
              <a:t>#</a:t>
            </a:r>
            <a:r>
              <a:rPr lang="en-GB" sz="2400" b="1" i="0">
                <a:solidFill>
                  <a:srgbClr val="B71D6B"/>
                </a:solidFill>
                <a:effectLst/>
              </a:rPr>
              <a:t>4 </a:t>
            </a:r>
            <a:r>
              <a:rPr lang="en-GB" sz="1800" b="1" i="0">
                <a:effectLst/>
              </a:rPr>
              <a:t>Wellbeing in the World of Hybrid Working</a:t>
            </a:r>
            <a:endParaRPr lang="en-GB" sz="180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F5056A2-CCE9-169E-0886-32D386200E3A}"/>
              </a:ext>
            </a:extLst>
          </p:cNvPr>
          <p:cNvSpPr>
            <a:spLocks noGrp="1"/>
          </p:cNvSpPr>
          <p:nvPr>
            <p:ph type="body" idx="77"/>
          </p:nvPr>
        </p:nvSpPr>
        <p:spPr>
          <a:xfrm>
            <a:off x="7788445" y="2547519"/>
            <a:ext cx="2001378" cy="218247"/>
          </a:xfrm>
        </p:spPr>
        <p:txBody>
          <a:bodyPr/>
          <a:lstStyle/>
          <a:p>
            <a:r>
              <a:rPr lang="en-GB" sz="2400" b="1" i="1">
                <a:solidFill>
                  <a:srgbClr val="0095B7"/>
                </a:solidFill>
                <a:effectLst/>
              </a:rPr>
              <a:t>#</a:t>
            </a:r>
            <a:r>
              <a:rPr lang="en-GB" sz="2400" b="1" i="0">
                <a:solidFill>
                  <a:srgbClr val="0095B7"/>
                </a:solidFill>
                <a:effectLst/>
              </a:rPr>
              <a:t>5</a:t>
            </a:r>
            <a:r>
              <a:rPr lang="en-GB" sz="2000" b="1" i="0">
                <a:solidFill>
                  <a:srgbClr val="0095B7"/>
                </a:solidFill>
                <a:effectLst/>
              </a:rPr>
              <a:t> </a:t>
            </a:r>
            <a:r>
              <a:rPr lang="en-GB" sz="1800" b="1" i="0">
                <a:effectLst/>
              </a:rPr>
              <a:t>Transition to AI-Augmented Working</a:t>
            </a:r>
            <a:endParaRPr lang="en-GB" sz="180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0E1649B-B98F-DB93-97C2-30328C917222}"/>
              </a:ext>
            </a:extLst>
          </p:cNvPr>
          <p:cNvSpPr>
            <a:spLocks noGrp="1"/>
          </p:cNvSpPr>
          <p:nvPr>
            <p:ph type="body" idx="79"/>
          </p:nvPr>
        </p:nvSpPr>
        <p:spPr>
          <a:xfrm>
            <a:off x="10007344" y="2547519"/>
            <a:ext cx="1909995" cy="252390"/>
          </a:xfrm>
        </p:spPr>
        <p:txBody>
          <a:bodyPr/>
          <a:lstStyle/>
          <a:p>
            <a:r>
              <a:rPr lang="en-GB" sz="2400" b="1" i="1">
                <a:solidFill>
                  <a:srgbClr val="C5515D"/>
                </a:solidFill>
                <a:effectLst/>
              </a:rPr>
              <a:t>#</a:t>
            </a:r>
            <a:r>
              <a:rPr lang="en-GB" sz="2400" b="1" i="0">
                <a:solidFill>
                  <a:srgbClr val="C5515D"/>
                </a:solidFill>
                <a:effectLst/>
              </a:rPr>
              <a:t>6 </a:t>
            </a:r>
            <a:r>
              <a:rPr lang="en-GB" sz="1800" b="1" i="0">
                <a:effectLst/>
              </a:rPr>
              <a:t>Virtual Onboarding &amp; Training</a:t>
            </a:r>
            <a:endParaRPr lang="en-GB" sz="180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A02C842-9A32-66C7-C8A6-23D7CE355117}"/>
              </a:ext>
            </a:extLst>
          </p:cNvPr>
          <p:cNvSpPr>
            <a:spLocks noGrp="1"/>
          </p:cNvSpPr>
          <p:nvPr>
            <p:ph type="body" idx="81"/>
          </p:nvPr>
        </p:nvSpPr>
        <p:spPr>
          <a:xfrm>
            <a:off x="5570305" y="4451068"/>
            <a:ext cx="2000619" cy="218247"/>
          </a:xfrm>
        </p:spPr>
        <p:txBody>
          <a:bodyPr/>
          <a:lstStyle/>
          <a:p>
            <a:r>
              <a:rPr lang="en-GB" sz="2400" b="1" i="1">
                <a:solidFill>
                  <a:srgbClr val="DE8344"/>
                </a:solidFill>
                <a:effectLst/>
              </a:rPr>
              <a:t>#</a:t>
            </a:r>
            <a:r>
              <a:rPr lang="en-GB" sz="2400" b="1" i="0">
                <a:solidFill>
                  <a:srgbClr val="DE8344"/>
                </a:solidFill>
                <a:effectLst/>
              </a:rPr>
              <a:t>7 </a:t>
            </a:r>
            <a:r>
              <a:rPr lang="en-GB" sz="1800" b="1" i="0">
                <a:effectLst/>
              </a:rPr>
              <a:t>Data-Driven Diversity, Equity, &amp; Inclusion</a:t>
            </a:r>
            <a:endParaRPr lang="en-GB" sz="180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7BC9D72-F5B7-961D-2F49-76890CB3AB59}"/>
              </a:ext>
            </a:extLst>
          </p:cNvPr>
          <p:cNvSpPr>
            <a:spLocks noGrp="1"/>
          </p:cNvSpPr>
          <p:nvPr>
            <p:ph type="body" idx="83"/>
          </p:nvPr>
        </p:nvSpPr>
        <p:spPr>
          <a:xfrm>
            <a:off x="7788445" y="4451068"/>
            <a:ext cx="1942102" cy="218247"/>
          </a:xfrm>
        </p:spPr>
        <p:txBody>
          <a:bodyPr/>
          <a:lstStyle/>
          <a:p>
            <a:r>
              <a:rPr lang="en-GB" sz="2400" b="1" i="1">
                <a:solidFill>
                  <a:srgbClr val="8D39B0"/>
                </a:solidFill>
                <a:effectLst/>
              </a:rPr>
              <a:t>#</a:t>
            </a:r>
            <a:r>
              <a:rPr lang="en-GB" sz="2400" b="1" i="0">
                <a:solidFill>
                  <a:srgbClr val="8D39B0"/>
                </a:solidFill>
                <a:effectLst/>
              </a:rPr>
              <a:t>8 </a:t>
            </a:r>
            <a:r>
              <a:rPr lang="en-GB" sz="1800" b="1" i="0">
                <a:effectLst/>
              </a:rPr>
              <a:t>Ethical Challenges of HR Automation</a:t>
            </a:r>
            <a:endParaRPr lang="en-GB" sz="180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1197998-78A1-9FA3-5550-AE83701B1EC9}"/>
              </a:ext>
            </a:extLst>
          </p:cNvPr>
          <p:cNvSpPr>
            <a:spLocks noGrp="1"/>
          </p:cNvSpPr>
          <p:nvPr>
            <p:ph type="body" idx="85"/>
          </p:nvPr>
        </p:nvSpPr>
        <p:spPr>
          <a:xfrm>
            <a:off x="10007344" y="4451068"/>
            <a:ext cx="2000618" cy="279555"/>
          </a:xfrm>
        </p:spPr>
        <p:txBody>
          <a:bodyPr/>
          <a:lstStyle/>
          <a:p>
            <a:r>
              <a:rPr lang="en-GB" sz="2400" b="1" i="1">
                <a:solidFill>
                  <a:srgbClr val="95B44E"/>
                </a:solidFill>
                <a:effectLst/>
              </a:rPr>
              <a:t>#</a:t>
            </a:r>
            <a:r>
              <a:rPr lang="en-GB" sz="2400" b="1" i="0">
                <a:solidFill>
                  <a:srgbClr val="95B44E"/>
                </a:solidFill>
                <a:effectLst/>
              </a:rPr>
              <a:t>9 </a:t>
            </a:r>
            <a:r>
              <a:rPr lang="en-GB" sz="1800" b="1" i="0">
                <a:effectLst/>
              </a:rPr>
              <a:t>AI-Powered Career Management Platforms</a:t>
            </a:r>
            <a:endParaRPr lang="en-GB" sz="1800"/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1EFFCF20-5320-86D2-28E4-B832D9A32D04}"/>
              </a:ext>
            </a:extLst>
          </p:cNvPr>
          <p:cNvSpPr txBox="1">
            <a:spLocks/>
          </p:cNvSpPr>
          <p:nvPr/>
        </p:nvSpPr>
        <p:spPr>
          <a:xfrm>
            <a:off x="324447" y="2709214"/>
            <a:ext cx="5028337" cy="3644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C417F5DF-60E9-B291-6D14-47381B1D41BB}"/>
              </a:ext>
            </a:extLst>
          </p:cNvPr>
          <p:cNvSpPr txBox="1">
            <a:spLocks/>
          </p:cNvSpPr>
          <p:nvPr/>
        </p:nvSpPr>
        <p:spPr>
          <a:xfrm>
            <a:off x="875542" y="2741245"/>
            <a:ext cx="3869133" cy="30745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  <a:latin typeface="Tenorite" panose="00000500000000000000" pitchFamily="2" charset="0"/>
              </a:rPr>
              <a:t>AI ethics and bias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  <a:latin typeface="Tenorite" panose="00000500000000000000" pitchFamily="2" charset="0"/>
              </a:rPr>
              <a:t>Privacy and autonomy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  <a:latin typeface="Tenorite" panose="00000500000000000000" pitchFamily="2" charset="0"/>
              </a:rPr>
              <a:t>Data security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  <a:latin typeface="Tenorite" panose="00000500000000000000" pitchFamily="2" charset="0"/>
              </a:rPr>
              <a:t>Barriers to technology adoption</a:t>
            </a:r>
          </a:p>
          <a:p>
            <a:pPr marL="0" indent="0">
              <a:buNone/>
            </a:pPr>
            <a:r>
              <a:rPr lang="en-GB" sz="2400" b="0" dirty="0">
                <a:solidFill>
                  <a:schemeClr val="bg1"/>
                </a:solidFill>
              </a:rPr>
              <a:t>Changing legal landscape e.g. EU AI Act</a:t>
            </a: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19FA466C-26B4-BD88-8671-A269D886EAED}"/>
              </a:ext>
            </a:extLst>
          </p:cNvPr>
          <p:cNvSpPr txBox="1">
            <a:spLocks/>
          </p:cNvSpPr>
          <p:nvPr/>
        </p:nvSpPr>
        <p:spPr>
          <a:xfrm>
            <a:off x="409105" y="4062214"/>
            <a:ext cx="3869133" cy="2795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4A462EE-48D0-B7ED-AECA-71720FB64AFB}"/>
              </a:ext>
            </a:extLst>
          </p:cNvPr>
          <p:cNvSpPr txBox="1">
            <a:spLocks/>
          </p:cNvSpPr>
          <p:nvPr/>
        </p:nvSpPr>
        <p:spPr>
          <a:xfrm>
            <a:off x="410458" y="4669315"/>
            <a:ext cx="3869133" cy="2795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1"/>
                </a:solidFill>
                <a:latin typeface="Tenorite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0"/>
          </a:p>
        </p:txBody>
      </p:sp>
      <p:pic>
        <p:nvPicPr>
          <p:cNvPr id="32" name="Graphic 31" descr="Scales of justice with solid fill">
            <a:extLst>
              <a:ext uri="{FF2B5EF4-FFF2-40B4-BE49-F238E27FC236}">
                <a16:creationId xmlns:a16="http://schemas.microsoft.com/office/drawing/2014/main" id="{6438DCE4-E5A4-0E22-9901-108ED73AF2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98744" y="4997198"/>
            <a:ext cx="229525" cy="229525"/>
          </a:xfrm>
          <a:prstGeom prst="rect">
            <a:avLst/>
          </a:prstGeom>
        </p:spPr>
      </p:pic>
      <p:pic>
        <p:nvPicPr>
          <p:cNvPr id="34" name="Graphic 33" descr="Lock with solid fill">
            <a:extLst>
              <a:ext uri="{FF2B5EF4-FFF2-40B4-BE49-F238E27FC236}">
                <a16:creationId xmlns:a16="http://schemas.microsoft.com/office/drawing/2014/main" id="{55357FF3-584F-1A3F-98D6-1AC97CFA33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98744" y="3713056"/>
            <a:ext cx="229525" cy="229525"/>
          </a:xfrm>
          <a:prstGeom prst="rect">
            <a:avLst/>
          </a:prstGeom>
        </p:spPr>
      </p:pic>
      <p:pic>
        <p:nvPicPr>
          <p:cNvPr id="36" name="Graphic 35" descr="Artificial Intelligence with solid fill">
            <a:extLst>
              <a:ext uri="{FF2B5EF4-FFF2-40B4-BE49-F238E27FC236}">
                <a16:creationId xmlns:a16="http://schemas.microsoft.com/office/drawing/2014/main" id="{E3BD3414-C652-EF8F-2C46-3D759FB7B3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598745" y="2801143"/>
            <a:ext cx="229525" cy="229525"/>
          </a:xfrm>
          <a:prstGeom prst="rect">
            <a:avLst/>
          </a:prstGeom>
        </p:spPr>
      </p:pic>
      <p:pic>
        <p:nvPicPr>
          <p:cNvPr id="38" name="Graphic 37" descr="Classroom with solid fill">
            <a:extLst>
              <a:ext uri="{FF2B5EF4-FFF2-40B4-BE49-F238E27FC236}">
                <a16:creationId xmlns:a16="http://schemas.microsoft.com/office/drawing/2014/main" id="{16497CCE-465F-5C9A-73D0-4A3E5CE6E0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602994" y="4215989"/>
            <a:ext cx="229525" cy="229525"/>
          </a:xfrm>
          <a:prstGeom prst="rect">
            <a:avLst/>
          </a:prstGeom>
        </p:spPr>
      </p:pic>
      <p:pic>
        <p:nvPicPr>
          <p:cNvPr id="40" name="Graphic 39" descr="Eye with solid fill">
            <a:extLst>
              <a:ext uri="{FF2B5EF4-FFF2-40B4-BE49-F238E27FC236}">
                <a16:creationId xmlns:a16="http://schemas.microsoft.com/office/drawing/2014/main" id="{3CBB6E31-E698-04FF-FA5C-4A94690197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615232" y="3284113"/>
            <a:ext cx="229525" cy="229525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767AE882-796F-A9A1-8BF2-B663A47EA1BF}"/>
              </a:ext>
            </a:extLst>
          </p:cNvPr>
          <p:cNvSpPr/>
          <p:nvPr/>
        </p:nvSpPr>
        <p:spPr>
          <a:xfrm>
            <a:off x="409105" y="2153768"/>
            <a:ext cx="4185814" cy="3662020"/>
          </a:xfrm>
          <a:prstGeom prst="rect">
            <a:avLst/>
          </a:prstGeom>
          <a:noFill/>
          <a:ln>
            <a:solidFill>
              <a:srgbClr val="B71D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879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48E45D-6289-891B-B60C-378CF9547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9901" y="0"/>
            <a:ext cx="12901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11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9AD4A5-9694-95C9-72BE-A24F0F40AF9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noProof="0" smtClean="0"/>
              <a:pPr/>
              <a:t>8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CAF92C-7A34-DA47-0767-94C5D5525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550" y="417252"/>
            <a:ext cx="7391241" cy="705258"/>
          </a:xfrm>
        </p:spPr>
        <p:txBody>
          <a:bodyPr/>
          <a:lstStyle/>
          <a:p>
            <a:r>
              <a:rPr lang="en-US" sz="4000" err="1">
                <a:solidFill>
                  <a:schemeClr val="tx1"/>
                </a:solidFill>
              </a:rPr>
              <a:t>iAspire</a:t>
            </a:r>
            <a:r>
              <a:rPr lang="en-US" sz="4000">
                <a:solidFill>
                  <a:schemeClr val="tx1"/>
                </a:solidFill>
              </a:rPr>
              <a:t>: Technology to empower employees</a:t>
            </a:r>
            <a:br>
              <a:rPr lang="en-US">
                <a:solidFill>
                  <a:schemeClr val="tx1"/>
                </a:solidFill>
              </a:rPr>
            </a:b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39B526-8F8B-11AC-8465-D60DD9F636B4}"/>
              </a:ext>
            </a:extLst>
          </p:cNvPr>
          <p:cNvSpPr txBox="1"/>
          <p:nvPr/>
        </p:nvSpPr>
        <p:spPr>
          <a:xfrm>
            <a:off x="1651999" y="2133147"/>
            <a:ext cx="25781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>
                <a:solidFill>
                  <a:schemeClr val="tx1"/>
                </a:solidFill>
                <a:latin typeface="Tenorite" pitchFamily="2" charset="0"/>
                <a:ea typeface="Aptos" panose="020B0004020202020204" pitchFamily="34" charset="0"/>
              </a:rPr>
              <a:t>Provides</a:t>
            </a:r>
            <a:r>
              <a:rPr lang="en-IN" b="1">
                <a:solidFill>
                  <a:srgbClr val="00B0F0"/>
                </a:solidFill>
                <a:latin typeface="Tenorite" pitchFamily="2" charset="0"/>
                <a:ea typeface="Aptos" panose="020B0004020202020204" pitchFamily="34" charset="0"/>
              </a:rPr>
              <a:t> </a:t>
            </a:r>
            <a:r>
              <a:rPr lang="en-IN" b="1">
                <a:solidFill>
                  <a:srgbClr val="B71D6B"/>
                </a:solidFill>
                <a:latin typeface="Tenorite" pitchFamily="2" charset="0"/>
                <a:ea typeface="Aptos" panose="020B0004020202020204" pitchFamily="34" charset="0"/>
              </a:rPr>
              <a:t>suggestions for career paths </a:t>
            </a:r>
            <a:r>
              <a:rPr lang="en-IN" sz="1800">
                <a:effectLst/>
                <a:latin typeface="Tenorite" pitchFamily="2" charset="0"/>
                <a:ea typeface="Aptos" panose="020B0004020202020204" pitchFamily="34" charset="0"/>
              </a:rPr>
              <a:t>that match an employee`s aspirations</a:t>
            </a:r>
            <a:r>
              <a:rPr lang="en-IN">
                <a:effectLst/>
                <a:latin typeface="Tenorite" pitchFamily="2" charset="0"/>
              </a:rPr>
              <a:t> </a:t>
            </a:r>
            <a:endParaRPr lang="en-US">
              <a:latin typeface="Tenorite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FA41B6-2F8E-2283-AFAC-760805E7680B}"/>
              </a:ext>
            </a:extLst>
          </p:cNvPr>
          <p:cNvSpPr txBox="1"/>
          <p:nvPr/>
        </p:nvSpPr>
        <p:spPr>
          <a:xfrm>
            <a:off x="5139863" y="1987195"/>
            <a:ext cx="25956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>
                <a:solidFill>
                  <a:schemeClr val="tx1"/>
                </a:solidFill>
                <a:effectLst/>
                <a:latin typeface="Tenorite" pitchFamily="2" charset="0"/>
                <a:ea typeface="Aptos" panose="020B0004020202020204" pitchFamily="34" charset="0"/>
              </a:rPr>
              <a:t>Offers</a:t>
            </a:r>
            <a:r>
              <a:rPr lang="en-IN" sz="1800" b="1">
                <a:solidFill>
                  <a:srgbClr val="00B0F0"/>
                </a:solidFill>
                <a:effectLst/>
                <a:latin typeface="Tenorite" pitchFamily="2" charset="0"/>
                <a:ea typeface="Aptos" panose="020B0004020202020204" pitchFamily="34" charset="0"/>
              </a:rPr>
              <a:t> </a:t>
            </a:r>
            <a:r>
              <a:rPr lang="en-IN" sz="1800" b="1">
                <a:solidFill>
                  <a:srgbClr val="95B44E"/>
                </a:solidFill>
                <a:effectLst/>
                <a:latin typeface="Tenorite" pitchFamily="2" charset="0"/>
                <a:ea typeface="Aptos" panose="020B0004020202020204" pitchFamily="34" charset="0"/>
              </a:rPr>
              <a:t>personalized and on-demand learning recommendations </a:t>
            </a:r>
            <a:r>
              <a:rPr lang="en-IN" sz="1800">
                <a:effectLst/>
                <a:latin typeface="Tenorite" pitchFamily="2" charset="0"/>
                <a:ea typeface="Aptos" panose="020B0004020202020204" pitchFamily="34" charset="0"/>
              </a:rPr>
              <a:t>based on an employee`s aspirations</a:t>
            </a:r>
            <a:r>
              <a:rPr lang="en-IN">
                <a:effectLst/>
                <a:latin typeface="Tenorite" pitchFamily="2" charset="0"/>
              </a:rPr>
              <a:t> </a:t>
            </a:r>
            <a:endParaRPr lang="en-US">
              <a:latin typeface="Tenorite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BB1D73-2C19-1AFF-3BA9-784B24083093}"/>
              </a:ext>
            </a:extLst>
          </p:cNvPr>
          <p:cNvSpPr txBox="1"/>
          <p:nvPr/>
        </p:nvSpPr>
        <p:spPr>
          <a:xfrm>
            <a:off x="1513202" y="3866873"/>
            <a:ext cx="28447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>
                <a:solidFill>
                  <a:srgbClr val="DE8344"/>
                </a:solidFill>
                <a:latin typeface="Tenorite" pitchFamily="2" charset="0"/>
                <a:ea typeface="Aptos" panose="020B0004020202020204" pitchFamily="34" charset="0"/>
              </a:rPr>
              <a:t>Builds </a:t>
            </a:r>
            <a:r>
              <a:rPr lang="en-IN" sz="1800" b="1">
                <a:solidFill>
                  <a:srgbClr val="DE8344"/>
                </a:solidFill>
                <a:effectLst/>
                <a:latin typeface="Tenorite" pitchFamily="2" charset="0"/>
                <a:ea typeface="Aptos" panose="020B0004020202020204" pitchFamily="34" charset="0"/>
              </a:rPr>
              <a:t>and expands an employee`s network </a:t>
            </a:r>
            <a:r>
              <a:rPr lang="en-IN" sz="1800">
                <a:effectLst/>
                <a:latin typeface="Tenorite" pitchFamily="2" charset="0"/>
                <a:ea typeface="Aptos" panose="020B0004020202020204" pitchFamily="34" charset="0"/>
              </a:rPr>
              <a:t>of peers, experts, and mentors</a:t>
            </a:r>
            <a:r>
              <a:rPr lang="en-IN">
                <a:effectLst/>
                <a:latin typeface="Tenorite" pitchFamily="2" charset="0"/>
              </a:rPr>
              <a:t> </a:t>
            </a:r>
            <a:endParaRPr lang="en-US">
              <a:latin typeface="Tenorite" pitchFamily="2" charset="0"/>
            </a:endParaRPr>
          </a:p>
        </p:txBody>
      </p:sp>
      <p:pic>
        <p:nvPicPr>
          <p:cNvPr id="11" name="Picture 1" descr="Mailbox outline">
            <a:extLst>
              <a:ext uri="{FF2B5EF4-FFF2-40B4-BE49-F238E27FC236}">
                <a16:creationId xmlns:a16="http://schemas.microsoft.com/office/drawing/2014/main" id="{7F757E02-8EB1-BA37-2CD0-C80833F40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35" y="2138270"/>
            <a:ext cx="885897" cy="88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Spinning Plates outline">
            <a:extLst>
              <a:ext uri="{FF2B5EF4-FFF2-40B4-BE49-F238E27FC236}">
                <a16:creationId xmlns:a16="http://schemas.microsoft.com/office/drawing/2014/main" id="{CA1FC118-9007-CEBB-F693-F0129228A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032" y="2133147"/>
            <a:ext cx="772913" cy="77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9" descr="Building Brick Wall outline">
            <a:extLst>
              <a:ext uri="{FF2B5EF4-FFF2-40B4-BE49-F238E27FC236}">
                <a16:creationId xmlns:a16="http://schemas.microsoft.com/office/drawing/2014/main" id="{66F82B6D-B398-2051-A73F-2806027B6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67" y="3866873"/>
            <a:ext cx="923330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46389FA-C20B-5299-15D2-5C947C972DFE}"/>
              </a:ext>
            </a:extLst>
          </p:cNvPr>
          <p:cNvSpPr txBox="1"/>
          <p:nvPr/>
        </p:nvSpPr>
        <p:spPr>
          <a:xfrm>
            <a:off x="2970490" y="5566350"/>
            <a:ext cx="31968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>
                <a:effectLst/>
                <a:latin typeface="Tenorite" pitchFamily="2" charset="0"/>
                <a:ea typeface="Aptos" panose="020B0004020202020204" pitchFamily="34" charset="0"/>
              </a:rPr>
              <a:t>Connects employees with </a:t>
            </a:r>
            <a:r>
              <a:rPr lang="en-IN" sz="1800" b="1">
                <a:solidFill>
                  <a:srgbClr val="00B0F0"/>
                </a:solidFill>
                <a:effectLst/>
                <a:latin typeface="Tenorite" pitchFamily="2" charset="0"/>
                <a:ea typeface="Aptos" panose="020B0004020202020204" pitchFamily="34" charset="0"/>
              </a:rPr>
              <a:t>job openings </a:t>
            </a:r>
            <a:r>
              <a:rPr lang="en-IN" sz="1800">
                <a:effectLst/>
                <a:latin typeface="Tenorite" pitchFamily="2" charset="0"/>
                <a:ea typeface="Aptos" panose="020B0004020202020204" pitchFamily="34" charset="0"/>
              </a:rPr>
              <a:t>that match their current skills</a:t>
            </a:r>
            <a:r>
              <a:rPr lang="en-IN">
                <a:effectLst/>
                <a:latin typeface="Tenorite" pitchFamily="2" charset="0"/>
              </a:rPr>
              <a:t> </a:t>
            </a:r>
          </a:p>
        </p:txBody>
      </p:sp>
      <p:pic>
        <p:nvPicPr>
          <p:cNvPr id="15" name="Picture 5" descr="Briefcase outline">
            <a:extLst>
              <a:ext uri="{FF2B5EF4-FFF2-40B4-BE49-F238E27FC236}">
                <a16:creationId xmlns:a16="http://schemas.microsoft.com/office/drawing/2014/main" id="{6206D319-1836-A6AB-B2E1-DE82D7485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828" y="5482801"/>
            <a:ext cx="854214" cy="85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F1FDCC0-212D-2682-38EF-A7B8B99CA53E}"/>
              </a:ext>
            </a:extLst>
          </p:cNvPr>
          <p:cNvSpPr txBox="1"/>
          <p:nvPr/>
        </p:nvSpPr>
        <p:spPr>
          <a:xfrm>
            <a:off x="5578414" y="3864567"/>
            <a:ext cx="21570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>
                <a:solidFill>
                  <a:schemeClr val="tx1"/>
                </a:solidFill>
                <a:latin typeface="Tenorite" pitchFamily="2" charset="0"/>
              </a:rPr>
              <a:t>Creates</a:t>
            </a:r>
            <a:r>
              <a:rPr lang="en-IN" b="1">
                <a:solidFill>
                  <a:srgbClr val="00B0F0"/>
                </a:solidFill>
                <a:latin typeface="Tenorite" pitchFamily="2" charset="0"/>
              </a:rPr>
              <a:t> </a:t>
            </a:r>
            <a:r>
              <a:rPr lang="en-IN" b="1">
                <a:solidFill>
                  <a:srgbClr val="8D39B0"/>
                </a:solidFill>
                <a:latin typeface="Tenorite" pitchFamily="2" charset="0"/>
              </a:rPr>
              <a:t>skill assessment &amp; development plans </a:t>
            </a:r>
            <a:r>
              <a:rPr lang="en-IN">
                <a:latin typeface="Tenorite" pitchFamily="2" charset="0"/>
              </a:rPr>
              <a:t>to future-proof an employee`s career</a:t>
            </a:r>
            <a:endParaRPr lang="en-US">
              <a:latin typeface="Tenorite" pitchFamily="2" charset="0"/>
            </a:endParaRPr>
          </a:p>
        </p:txBody>
      </p:sp>
      <p:pic>
        <p:nvPicPr>
          <p:cNvPr id="17" name="Graphic 16" descr="Artist male outline">
            <a:extLst>
              <a:ext uri="{FF2B5EF4-FFF2-40B4-BE49-F238E27FC236}">
                <a16:creationId xmlns:a16="http://schemas.microsoft.com/office/drawing/2014/main" id="{DCC0AFE6-C71E-D587-6754-21D945AB66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68903" y="3864567"/>
            <a:ext cx="798609" cy="79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14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736CA4-75D7-6BEB-7311-C77BDAC4EF27}"/>
              </a:ext>
            </a:extLst>
          </p:cNvPr>
          <p:cNvSpPr txBox="1"/>
          <p:nvPr/>
        </p:nvSpPr>
        <p:spPr>
          <a:xfrm>
            <a:off x="566738" y="1533465"/>
            <a:ext cx="67772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000" b="1" dirty="0">
                <a:solidFill>
                  <a:srgbClr val="00B0F0"/>
                </a:solidFill>
                <a:effectLst/>
                <a:latin typeface="Tenorite" panose="00000500000000000000" pitchFamily="2" charset="0"/>
              </a:rPr>
              <a:t>Adoption rates</a:t>
            </a:r>
            <a:r>
              <a:rPr lang="en-GB" sz="2000" dirty="0">
                <a:effectLst/>
                <a:latin typeface="Tenorite" panose="00000500000000000000" pitchFamily="2" charset="0"/>
              </a:rPr>
              <a:t>: </a:t>
            </a:r>
            <a:r>
              <a:rPr lang="en-GB" sz="2000" b="1" dirty="0">
                <a:effectLst/>
                <a:latin typeface="Tenorite" panose="00000500000000000000" pitchFamily="2" charset="0"/>
              </a:rPr>
              <a:t>199.5K</a:t>
            </a:r>
            <a:r>
              <a:rPr lang="en-GB" sz="2000" dirty="0">
                <a:effectLst/>
                <a:latin typeface="Tenorite" panose="00000500000000000000" pitchFamily="2" charset="0"/>
              </a:rPr>
              <a:t> of our associates (&gt; </a:t>
            </a:r>
            <a:r>
              <a:rPr lang="en-GB" sz="2000" dirty="0">
                <a:latin typeface="Tenorite" panose="00000500000000000000" pitchFamily="2" charset="0"/>
              </a:rPr>
              <a:t>85</a:t>
            </a:r>
            <a:r>
              <a:rPr lang="en-GB" sz="2000" dirty="0">
                <a:effectLst/>
                <a:latin typeface="Tenorite" panose="00000500000000000000" pitchFamily="2" charset="0"/>
              </a:rPr>
              <a:t>% of Wipro) have created their profiles on </a:t>
            </a:r>
            <a:r>
              <a:rPr lang="en-GB" sz="2000" dirty="0" err="1">
                <a:effectLst/>
                <a:latin typeface="Tenorite" panose="00000500000000000000" pitchFamily="2" charset="0"/>
              </a:rPr>
              <a:t>iAspire</a:t>
            </a:r>
            <a:r>
              <a:rPr lang="en-GB" sz="2000" dirty="0">
                <a:effectLst/>
                <a:latin typeface="Tenorite" panose="00000500000000000000" pitchFamily="2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000" dirty="0">
              <a:latin typeface="Tenorite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000" b="1" dirty="0">
                <a:solidFill>
                  <a:srgbClr val="00B0F0"/>
                </a:solidFill>
                <a:effectLst/>
                <a:latin typeface="Tenorite" panose="00000500000000000000" pitchFamily="2" charset="0"/>
              </a:rPr>
              <a:t>Career aspirations: </a:t>
            </a:r>
            <a:r>
              <a:rPr lang="en-GB" sz="2000" b="1" dirty="0">
                <a:effectLst/>
                <a:latin typeface="Tenorite" panose="00000500000000000000" pitchFamily="2" charset="0"/>
              </a:rPr>
              <a:t>55%</a:t>
            </a:r>
            <a:r>
              <a:rPr lang="en-GB" sz="2000" dirty="0">
                <a:effectLst/>
                <a:latin typeface="Tenorite" panose="00000500000000000000" pitchFamily="2" charset="0"/>
              </a:rPr>
              <a:t> of the associates have called out career Aspirations on the platform. 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000" dirty="0">
              <a:latin typeface="Tenorite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000" b="1" dirty="0">
                <a:solidFill>
                  <a:srgbClr val="00B0F0"/>
                </a:solidFill>
                <a:effectLst/>
                <a:latin typeface="Tenorite" panose="00000500000000000000" pitchFamily="2" charset="0"/>
              </a:rPr>
              <a:t>Learning opportunities</a:t>
            </a:r>
            <a:r>
              <a:rPr lang="en-GB" sz="2000" dirty="0">
                <a:effectLst/>
                <a:latin typeface="Tenorite" panose="00000500000000000000" pitchFamily="2" charset="0"/>
              </a:rPr>
              <a:t>: Over 3,200 courses available - (from Harvard Manage Mentor, HBR Spark, Wipro’s Internal LMS).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000" dirty="0">
              <a:latin typeface="Tenorite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000" b="1" dirty="0">
                <a:solidFill>
                  <a:srgbClr val="00B0F0"/>
                </a:solidFill>
                <a:effectLst/>
                <a:latin typeface="Tenorite" panose="00000500000000000000" pitchFamily="2" charset="0"/>
              </a:rPr>
              <a:t>Jobs</a:t>
            </a:r>
            <a:r>
              <a:rPr lang="en-GB" sz="2000" dirty="0">
                <a:effectLst/>
                <a:latin typeface="Tenorite" panose="00000500000000000000" pitchFamily="2" charset="0"/>
              </a:rPr>
              <a:t>: All internal opportunities across Wipro are available on </a:t>
            </a:r>
            <a:r>
              <a:rPr lang="en-GB" sz="2000" dirty="0" err="1">
                <a:effectLst/>
                <a:latin typeface="Tenorite" panose="00000500000000000000" pitchFamily="2" charset="0"/>
              </a:rPr>
              <a:t>iAspire</a:t>
            </a:r>
            <a:r>
              <a:rPr lang="en-GB" sz="2000" dirty="0">
                <a:effectLst/>
                <a:latin typeface="Tenorite" panose="00000500000000000000" pitchFamily="2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000" dirty="0">
              <a:latin typeface="Tenorite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000" b="1" dirty="0">
                <a:solidFill>
                  <a:srgbClr val="00B0F0"/>
                </a:solidFill>
                <a:effectLst/>
                <a:latin typeface="Tenorite" panose="00000500000000000000" pitchFamily="2" charset="0"/>
              </a:rPr>
              <a:t>Workforce planning</a:t>
            </a:r>
            <a:r>
              <a:rPr lang="en-GB" sz="2000" dirty="0">
                <a:effectLst/>
                <a:latin typeface="Tenorite" panose="00000500000000000000" pitchFamily="2" charset="0"/>
              </a:rPr>
              <a:t>: Wipro’s Resource Management team uses </a:t>
            </a:r>
            <a:r>
              <a:rPr lang="en-GB" sz="2000" dirty="0" err="1">
                <a:effectLst/>
                <a:latin typeface="Tenorite" panose="00000500000000000000" pitchFamily="2" charset="0"/>
              </a:rPr>
              <a:t>iAspire’s</a:t>
            </a:r>
            <a:r>
              <a:rPr lang="en-GB" sz="2000" dirty="0">
                <a:effectLst/>
                <a:latin typeface="Tenorite" panose="00000500000000000000" pitchFamily="2" charset="0"/>
              </a:rPr>
              <a:t> AI-based search &amp; match engine to propose the right talent for the right opportunity.</a:t>
            </a:r>
            <a:endParaRPr lang="en-GB" sz="2000" dirty="0">
              <a:latin typeface="Tenorite" panose="00000500000000000000" pitchFamily="2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36464DC-FC6E-E266-85D0-9C57CE4AA1F1}"/>
              </a:ext>
            </a:extLst>
          </p:cNvPr>
          <p:cNvSpPr txBox="1">
            <a:spLocks/>
          </p:cNvSpPr>
          <p:nvPr/>
        </p:nvSpPr>
        <p:spPr>
          <a:xfrm>
            <a:off x="674687" y="251992"/>
            <a:ext cx="7700963" cy="6858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AR" sz="4000" b="1" kern="1200" dirty="0">
                <a:solidFill>
                  <a:srgbClr val="341854"/>
                </a:solidFill>
                <a:latin typeface="Tenorite" pitchFamily="2" charset="0"/>
                <a:ea typeface="+mj-ea"/>
                <a:cs typeface="+mj-cs"/>
              </a:defRPr>
            </a:lvl1pPr>
          </a:lstStyle>
          <a:p>
            <a:r>
              <a:rPr lang="en-US" sz="3600" err="1">
                <a:solidFill>
                  <a:schemeClr val="tx1"/>
                </a:solidFill>
              </a:rPr>
              <a:t>iAspire</a:t>
            </a:r>
            <a:r>
              <a:rPr lang="en-US" sz="3600">
                <a:solidFill>
                  <a:schemeClr val="tx1"/>
                </a:solidFill>
              </a:rPr>
              <a:t>: Creating a future-ready workforce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 descr="A logo with colorful dots&#10;&#10;AI-generated content may be incorrect.">
            <a:extLst>
              <a:ext uri="{FF2B5EF4-FFF2-40B4-BE49-F238E27FC236}">
                <a16:creationId xmlns:a16="http://schemas.microsoft.com/office/drawing/2014/main" id="{522769D5-C829-632C-0817-94C4AED52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-97854"/>
            <a:ext cx="15811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30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A65AF81-E3DE-C0E5-7FAD-6E53F4D58984}"/>
              </a:ext>
            </a:extLst>
          </p:cNvPr>
          <p:cNvSpPr>
            <a:spLocks noGrp="1"/>
          </p:cNvSpPr>
          <p:nvPr>
            <p:ph type="body" idx="51"/>
          </p:nvPr>
        </p:nvSpPr>
        <p:spPr/>
        <p:txBody>
          <a:bodyPr/>
          <a:lstStyle/>
          <a:p>
            <a:r>
              <a:rPr lang="en-US" sz="1800" b="1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 Turning Point</a:t>
            </a:r>
            <a:endParaRPr lang="en-GB" sz="180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3CF247D-1177-6D55-FED4-BEC86F08E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150" y="704539"/>
            <a:ext cx="10190436" cy="3930524"/>
          </a:xfrm>
        </p:spPr>
        <p:txBody>
          <a:bodyPr/>
          <a:lstStyle/>
          <a:p>
            <a:r>
              <a:rPr lang="en-US" sz="4000" b="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We are at an exceptional moment in history. </a:t>
            </a:r>
            <a:br>
              <a:rPr lang="en-US" sz="4000" b="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4000" b="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4000" b="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Technology is relieving us from repetitive tasks, unlocking creative roles, and enabling a richer, more innovative future. </a:t>
            </a:r>
            <a:br>
              <a:rPr lang="en-US" sz="4000" b="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4000" b="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4000" b="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But it’s also a journey where we don’t have all the answers - and that’s okay.</a:t>
            </a:r>
            <a:br>
              <a:rPr lang="en-GB" sz="36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4800"/>
          </a:p>
        </p:txBody>
      </p:sp>
    </p:spTree>
    <p:extLst>
      <p:ext uri="{BB962C8B-B14F-4D97-AF65-F5344CB8AC3E}">
        <p14:creationId xmlns:p14="http://schemas.microsoft.com/office/powerpoint/2010/main" val="2394067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A pile of newspapers on a table&#10;&#10;AI-generated content may be incorrect.">
            <a:extLst>
              <a:ext uri="{FF2B5EF4-FFF2-40B4-BE49-F238E27FC236}">
                <a16:creationId xmlns:a16="http://schemas.microsoft.com/office/drawing/2014/main" id="{6127E8E4-CD52-AFBA-99F7-DFEF03812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184"/>
            <a:ext cx="12192000" cy="6858000"/>
          </a:xfr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13B55CD5-428A-E6CE-123A-B10541F6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3074" y="5780784"/>
            <a:ext cx="13158148" cy="1077216"/>
          </a:xfrm>
          <a:solidFill>
            <a:schemeClr val="bg1">
              <a:lumMod val="95000"/>
              <a:alpha val="83219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en-US" dirty="0">
                <a:solidFill>
                  <a:srgbClr val="183937"/>
                </a:solidFill>
              </a:rPr>
              <a:t>Support our colleagues in embracing new capabilities</a:t>
            </a:r>
          </a:p>
        </p:txBody>
      </p:sp>
    </p:spTree>
    <p:extLst>
      <p:ext uri="{BB962C8B-B14F-4D97-AF65-F5344CB8AC3E}">
        <p14:creationId xmlns:p14="http://schemas.microsoft.com/office/powerpoint/2010/main" val="1495457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mputer with a blank screen&#10;&#10;Description automatically generated">
            <a:extLst>
              <a:ext uri="{FF2B5EF4-FFF2-40B4-BE49-F238E27FC236}">
                <a16:creationId xmlns:a16="http://schemas.microsoft.com/office/drawing/2014/main" id="{AF831838-B94E-207E-05EB-FE50C405D3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8395" y="578288"/>
            <a:ext cx="7983605" cy="5701424"/>
          </a:xfrm>
          <a:prstGeom prst="rect">
            <a:avLst/>
          </a:prstGeom>
        </p:spPr>
      </p:pic>
      <p:sp>
        <p:nvSpPr>
          <p:cNvPr id="5" name="TextBox 20">
            <a:extLst>
              <a:ext uri="{FF2B5EF4-FFF2-40B4-BE49-F238E27FC236}">
                <a16:creationId xmlns:a16="http://schemas.microsoft.com/office/drawing/2014/main" id="{28F22C9E-5A42-7DBB-342D-421FCEE23669}"/>
              </a:ext>
            </a:extLst>
          </p:cNvPr>
          <p:cNvSpPr txBox="1"/>
          <p:nvPr/>
        </p:nvSpPr>
        <p:spPr>
          <a:xfrm>
            <a:off x="661924" y="679804"/>
            <a:ext cx="4439134" cy="671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725" tIns="27725" rIns="27725" bIns="27725">
            <a:spAutoFit/>
          </a:bodyPr>
          <a:lstStyle/>
          <a:p>
            <a:pPr marL="7200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kumimoji="0" lang="en-GB" sz="4000" b="1" i="0" u="none" strike="noStrike" kern="0" cap="none" spc="0" normalizeH="0" baseline="0" noProof="0">
                <a:ln>
                  <a:noFill/>
                </a:ln>
                <a:solidFill>
                  <a:srgbClr val="95B44E"/>
                </a:solidFill>
                <a:effectLst/>
                <a:uLnTx/>
                <a:uFillTx/>
                <a:latin typeface="Tenorite" pitchFamily="2" charset="0"/>
                <a:sym typeface="Proxima Nova"/>
              </a:rPr>
              <a:t>Thank</a:t>
            </a:r>
            <a:r>
              <a:rPr kumimoji="0" lang="en-GB" sz="3200" b="1" i="0" u="none" strike="noStrike" kern="0" cap="none" spc="0" normalizeH="0" baseline="0" noProof="0">
                <a:ln>
                  <a:noFill/>
                </a:ln>
                <a:solidFill>
                  <a:srgbClr val="95B44E"/>
                </a:solidFill>
                <a:effectLst/>
                <a:uLnTx/>
                <a:uFillTx/>
                <a:latin typeface="Tenorite" pitchFamily="2" charset="0"/>
                <a:sym typeface="Proxima Nova"/>
              </a:rPr>
              <a:t> </a:t>
            </a:r>
            <a:r>
              <a:rPr kumimoji="0" lang="en-GB" sz="4000" b="1" i="0" u="none" strike="noStrike" kern="0" cap="none" spc="0" normalizeH="0" baseline="0" noProof="0">
                <a:ln>
                  <a:noFill/>
                </a:ln>
                <a:solidFill>
                  <a:srgbClr val="95B44E"/>
                </a:solidFill>
                <a:effectLst/>
                <a:uLnTx/>
                <a:uFillTx/>
                <a:latin typeface="Tenorite" pitchFamily="2" charset="0"/>
                <a:sym typeface="Proxima Nova"/>
              </a:rPr>
              <a:t>you</a:t>
            </a:r>
            <a:r>
              <a:rPr kumimoji="0" lang="en-GB" sz="4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enorite" pitchFamily="2" charset="0"/>
                <a:sym typeface="Proxima Nova"/>
              </a:rPr>
              <a:t>. 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enorite" pitchFamily="2" charset="0"/>
              <a:sym typeface="Proxima Nova"/>
            </a:endParaRPr>
          </a:p>
        </p:txBody>
      </p:sp>
      <p:sp>
        <p:nvSpPr>
          <p:cNvPr id="10" name="TextBox 20">
            <a:extLst>
              <a:ext uri="{FF2B5EF4-FFF2-40B4-BE49-F238E27FC236}">
                <a16:creationId xmlns:a16="http://schemas.microsoft.com/office/drawing/2014/main" id="{F4F7FC37-7F45-1B8A-331E-09A362B1D753}"/>
              </a:ext>
            </a:extLst>
          </p:cNvPr>
          <p:cNvSpPr txBox="1"/>
          <p:nvPr/>
        </p:nvSpPr>
        <p:spPr>
          <a:xfrm>
            <a:off x="755227" y="4461502"/>
            <a:ext cx="4722132" cy="1163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725" tIns="27725" rIns="27725" bIns="27725">
            <a:spAutoFit/>
          </a:bodyPr>
          <a:lstStyle>
            <a:lvl1pPr indent="35993">
              <a:lnSpc>
                <a:spcPts val="2500"/>
              </a:lnSpc>
              <a:spcBef>
                <a:spcPts val="600"/>
              </a:spcBef>
              <a:defRPr sz="2100">
                <a:latin typeface="Proxima Nova Rg"/>
                <a:ea typeface="Proxima Nova Rg"/>
                <a:cs typeface="Proxima Nova Rg"/>
                <a:sym typeface="Proxima Nova"/>
              </a:defRPr>
            </a:lvl1pPr>
          </a:lstStyle>
          <a:p>
            <a:pPr marL="7200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  <a:sym typeface="Tenorite Regular"/>
              </a:rPr>
              <a:t>Max Eggenberger,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  <a:sym typeface="Tenorite Regular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  <a:sym typeface="Tenorite Regular"/>
              </a:rPr>
              <a:t>Head of Business Development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  <a:sym typeface="Tenorite Regular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enorite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  <a:sym typeface="Tenorite Regular"/>
              </a:rPr>
              <a:t>Wipro Switzerland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  <a:sym typeface="Tenorite Regular"/>
            </a:endParaRP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05BF10AA-E664-35C2-572E-CA1F27064E17}"/>
              </a:ext>
            </a:extLst>
          </p:cNvPr>
          <p:cNvSpPr txBox="1">
            <a:spLocks/>
          </p:cNvSpPr>
          <p:nvPr/>
        </p:nvSpPr>
        <p:spPr>
          <a:xfrm>
            <a:off x="11516763" y="6438479"/>
            <a:ext cx="402187" cy="22679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enorite Regular"/>
              </a:defRPr>
            </a:lvl9pPr>
          </a:lstStyle>
          <a:p>
            <a:fld id="{86CB4B4D-7CA3-9044-876B-883B54F8677D}" type="slidenum">
              <a:rPr lang="en-US" sz="700" smtClean="0">
                <a:latin typeface="Tenorite" pitchFamily="2" charset="0"/>
              </a:rPr>
              <a:pPr/>
              <a:t>12</a:t>
            </a:fld>
            <a:endParaRPr lang="en-US" sz="700">
              <a:latin typeface="Tenorite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A4A59A-B43B-A710-5801-9A320FCDE7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US" noProof="0" smtClean="0"/>
              <a:pPr/>
              <a:t>12</a:t>
            </a:fld>
            <a:endParaRPr lang="en-US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94DA51-937D-66BA-E6E1-FEEDAE7B1DAF}"/>
              </a:ext>
            </a:extLst>
          </p:cNvPr>
          <p:cNvSpPr txBox="1"/>
          <p:nvPr/>
        </p:nvSpPr>
        <p:spPr>
          <a:xfrm>
            <a:off x="6042856" y="1728593"/>
            <a:ext cx="5876094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sz="3200" b="1">
                <a:latin typeface="Tenorite" panose="00000500000000000000" pitchFamily="2" charset="0"/>
              </a:rPr>
              <a:t>Technology Enablement</a:t>
            </a:r>
            <a:r>
              <a:rPr lang="en-US" sz="3200" b="1">
                <a:solidFill>
                  <a:srgbClr val="0095B7"/>
                </a:solidFill>
                <a:latin typeface="Tenorite" panose="00000500000000000000" pitchFamily="2" charset="0"/>
              </a:rPr>
              <a:t>.</a:t>
            </a:r>
            <a:br>
              <a:rPr lang="en-US" sz="3200" b="1">
                <a:solidFill>
                  <a:srgbClr val="0095B7"/>
                </a:solidFill>
                <a:latin typeface="Tenorite" panose="00000500000000000000" pitchFamily="2" charset="0"/>
              </a:rPr>
            </a:br>
            <a:br>
              <a:rPr lang="en-US" sz="3200" b="1">
                <a:solidFill>
                  <a:srgbClr val="0095B7"/>
                </a:solidFill>
                <a:latin typeface="Tenorite" panose="00000500000000000000" pitchFamily="2" charset="0"/>
              </a:rPr>
            </a:br>
            <a:r>
              <a:rPr lang="en-US" sz="3200" b="1">
                <a:solidFill>
                  <a:schemeClr val="accent5">
                    <a:lumMod val="60000"/>
                    <a:lumOff val="40000"/>
                  </a:schemeClr>
                </a:solidFill>
                <a:latin typeface="Tenorite" panose="00000500000000000000" pitchFamily="2" charset="0"/>
              </a:rPr>
              <a:t>Empowering People,</a:t>
            </a:r>
            <a:br>
              <a:rPr lang="en-US" sz="3200" b="1">
                <a:solidFill>
                  <a:schemeClr val="accent5">
                    <a:lumMod val="60000"/>
                    <a:lumOff val="40000"/>
                  </a:schemeClr>
                </a:solidFill>
                <a:latin typeface="Tenorite" panose="00000500000000000000" pitchFamily="2" charset="0"/>
              </a:rPr>
            </a:br>
            <a:br>
              <a:rPr lang="en-US" sz="3200" b="1">
                <a:solidFill>
                  <a:schemeClr val="accent5">
                    <a:lumMod val="60000"/>
                    <a:lumOff val="40000"/>
                  </a:schemeClr>
                </a:solidFill>
                <a:latin typeface="Tenorite" panose="00000500000000000000" pitchFamily="2" charset="0"/>
              </a:rPr>
            </a:br>
            <a:r>
              <a:rPr lang="en-US" sz="3200" b="1">
                <a:solidFill>
                  <a:srgbClr val="0095B7"/>
                </a:solidFill>
                <a:latin typeface="Tenorite" panose="00000500000000000000" pitchFamily="2" charset="0"/>
              </a:rPr>
              <a:t>Transforming Experience.</a:t>
            </a:r>
            <a:endParaRPr lang="en-US" sz="3200" b="1">
              <a:solidFill>
                <a:schemeClr val="tx1"/>
              </a:solidFill>
              <a:latin typeface="Tenorite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FEB5573-D2F3-106D-FF0E-646D1DD42A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01622" y="3631666"/>
            <a:ext cx="2866115" cy="82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71474E6E-F5ED-20C4-17C9-F113EEB995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735" y="1765875"/>
            <a:ext cx="2320094" cy="228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06284"/>
      </p:ext>
    </p:extLst>
  </p:cSld>
  <p:clrMapOvr>
    <a:masterClrMapping/>
  </p:clrMapOvr>
</p:sld>
</file>

<file path=ppt/theme/theme1.xml><?xml version="1.0" encoding="utf-8"?>
<a:theme xmlns:a="http://schemas.openxmlformats.org/drawingml/2006/main" name="Cover_Slides">
  <a:themeElements>
    <a:clrScheme name="Wipro Corporate Palette">
      <a:dk1>
        <a:srgbClr val="000000"/>
      </a:dk1>
      <a:lt1>
        <a:srgbClr val="FFFFFF"/>
      </a:lt1>
      <a:dk2>
        <a:srgbClr val="1C1C1C"/>
      </a:dk2>
      <a:lt2>
        <a:srgbClr val="E7E6E6"/>
      </a:lt2>
      <a:accent1>
        <a:srgbClr val="3498B3"/>
      </a:accent1>
      <a:accent2>
        <a:srgbClr val="341A55"/>
      </a:accent2>
      <a:accent3>
        <a:srgbClr val="BE1D69"/>
      </a:accent3>
      <a:accent4>
        <a:srgbClr val="F57F2A"/>
      </a:accent4>
      <a:accent5>
        <a:srgbClr val="95B34E"/>
      </a:accent5>
      <a:accent6>
        <a:srgbClr val="746FA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_Prep_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lank_withLogo_Whi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Agenda_Slides">
  <a:themeElements>
    <a:clrScheme name="Wipro Primary Theme">
      <a:dk1>
        <a:srgbClr val="000000"/>
      </a:dk1>
      <a:lt1>
        <a:srgbClr val="FFFFFF"/>
      </a:lt1>
      <a:dk2>
        <a:srgbClr val="1C1C1C"/>
      </a:dk2>
      <a:lt2>
        <a:srgbClr val="E7E6E6"/>
      </a:lt2>
      <a:accent1>
        <a:srgbClr val="3498B3"/>
      </a:accent1>
      <a:accent2>
        <a:srgbClr val="341A55"/>
      </a:accent2>
      <a:accent3>
        <a:srgbClr val="BE1D69"/>
      </a:accent3>
      <a:accent4>
        <a:srgbClr val="F57F2A"/>
      </a:accent4>
      <a:accent5>
        <a:srgbClr val="7DC161"/>
      </a:accent5>
      <a:accent6>
        <a:srgbClr val="746FA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Divider_Slides">
  <a:themeElements>
    <a:clrScheme name="Wipro Primary Theme">
      <a:dk1>
        <a:srgbClr val="000000"/>
      </a:dk1>
      <a:lt1>
        <a:srgbClr val="FFFFFF"/>
      </a:lt1>
      <a:dk2>
        <a:srgbClr val="1C1C1C"/>
      </a:dk2>
      <a:lt2>
        <a:srgbClr val="E7E6E6"/>
      </a:lt2>
      <a:accent1>
        <a:srgbClr val="3498B3"/>
      </a:accent1>
      <a:accent2>
        <a:srgbClr val="341A55"/>
      </a:accent2>
      <a:accent3>
        <a:srgbClr val="BE1D69"/>
      </a:accent3>
      <a:accent4>
        <a:srgbClr val="F57F2A"/>
      </a:accent4>
      <a:accent5>
        <a:srgbClr val="7DC161"/>
      </a:accent5>
      <a:accent6>
        <a:srgbClr val="746FA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ulti-Content_Arc_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Process_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Arc_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Photo_Background_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Blank_Prep_Slides">
  <a:themeElements>
    <a:clrScheme name="Denali">
      <a:dk1>
        <a:srgbClr val="000000"/>
      </a:dk1>
      <a:lt1>
        <a:srgbClr val="FFFFFF"/>
      </a:lt1>
      <a:dk2>
        <a:srgbClr val="1C1C1C"/>
      </a:dk2>
      <a:lt2>
        <a:srgbClr val="E7E6E6"/>
      </a:lt2>
      <a:accent1>
        <a:srgbClr val="341A55"/>
      </a:accent1>
      <a:accent2>
        <a:srgbClr val="8E38B0"/>
      </a:accent2>
      <a:accent3>
        <a:srgbClr val="B71E6B"/>
      </a:accent3>
      <a:accent4>
        <a:srgbClr val="0094B6"/>
      </a:accent4>
      <a:accent5>
        <a:srgbClr val="95B44E"/>
      </a:accent5>
      <a:accent6>
        <a:srgbClr val="7470A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pro Denali Template 2.0" id="{B10CF412-941C-B440-BD32-2E44F6674DF2}" vid="{00FF3E8C-FA09-7649-97C1-F5316A94892B}"/>
    </a:ext>
  </a:extLst>
</a:theme>
</file>

<file path=ppt/theme/theme11.xml><?xml version="1.0" encoding="utf-8"?>
<a:theme xmlns:a="http://schemas.openxmlformats.org/drawingml/2006/main" name="3_Custom Design">
  <a:themeElements>
    <a:clrScheme name="3_Custom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3_Custom Design">
      <a:majorFont>
        <a:latin typeface="Tenorite Regular"/>
        <a:ea typeface="Tenorite Regular"/>
        <a:cs typeface="Tenorite Regular"/>
      </a:majorFont>
      <a:minorFont>
        <a:latin typeface="Tenorite Regular"/>
        <a:ea typeface="Tenorite Regular"/>
        <a:cs typeface="Tenorite Regular"/>
      </a:minorFont>
    </a:fontScheme>
    <a:fmtScheme name="3_Custom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enorite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enorite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5c286bf0-5ee4-4a1b-82e6-2dcbed29e8a4">
      <UserInfo>
        <DisplayName>Vicky Franco</DisplayName>
        <AccountId>17</AccountId>
        <AccountType/>
      </UserInfo>
      <UserInfo>
        <DisplayName>Mariano Benedetti</DisplayName>
        <AccountId>16</AccountId>
        <AccountType/>
      </UserInfo>
      <UserInfo>
        <DisplayName>Abhigna Kashyap</DisplayName>
        <AccountId>38</AccountId>
        <AccountType/>
      </UserInfo>
    </SharedWithUsers>
    <_activity xmlns="5702f24d-bdaf-4acf-8fbe-7e2708dc7c8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12F8E237B9B342B089082960462CBF" ma:contentTypeVersion="15" ma:contentTypeDescription="Create a new document." ma:contentTypeScope="" ma:versionID="15ba3a3bd10299b6a72a38b2e9c0e97e">
  <xsd:schema xmlns:xsd="http://www.w3.org/2001/XMLSchema" xmlns:xs="http://www.w3.org/2001/XMLSchema" xmlns:p="http://schemas.microsoft.com/office/2006/metadata/properties" xmlns:ns3="5702f24d-bdaf-4acf-8fbe-7e2708dc7c8f" xmlns:ns4="5c286bf0-5ee4-4a1b-82e6-2dcbed29e8a4" targetNamespace="http://schemas.microsoft.com/office/2006/metadata/properties" ma:root="true" ma:fieldsID="16519ac9f6b883f13878cfe169797497" ns3:_="" ns4:_="">
    <xsd:import namespace="5702f24d-bdaf-4acf-8fbe-7e2708dc7c8f"/>
    <xsd:import namespace="5c286bf0-5ee4-4a1b-82e6-2dcbed29e8a4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02f24d-bdaf-4acf-8fbe-7e2708dc7c8f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286bf0-5ee4-4a1b-82e6-2dcbed29e8a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E7DEAE-0B3E-41E4-995D-42A65EEAE219}">
  <ds:schemaRefs>
    <ds:schemaRef ds:uri="http://purl.org/dc/terms/"/>
    <ds:schemaRef ds:uri="http://purl.org/dc/dcmitype/"/>
    <ds:schemaRef ds:uri="5702f24d-bdaf-4acf-8fbe-7e2708dc7c8f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5c286bf0-5ee4-4a1b-82e6-2dcbed29e8a4"/>
  </ds:schemaRefs>
</ds:datastoreItem>
</file>

<file path=customXml/itemProps2.xml><?xml version="1.0" encoding="utf-8"?>
<ds:datastoreItem xmlns:ds="http://schemas.openxmlformats.org/officeDocument/2006/customXml" ds:itemID="{95055C4A-C3F8-4FC4-82DF-EA9300613635}">
  <ds:schemaRefs>
    <ds:schemaRef ds:uri="5702f24d-bdaf-4acf-8fbe-7e2708dc7c8f"/>
    <ds:schemaRef ds:uri="5c286bf0-5ee4-4a1b-82e6-2dcbed29e8a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063C1F8-D675-4108-AB64-47276A50EA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678</Words>
  <Application>Microsoft Macintosh PowerPoint</Application>
  <PresentationFormat>Widescreen</PresentationFormat>
  <Paragraphs>99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12</vt:i4>
      </vt:variant>
    </vt:vector>
  </HeadingPairs>
  <TitlesOfParts>
    <vt:vector size="30" baseType="lpstr">
      <vt:lpstr>Aptos</vt:lpstr>
      <vt:lpstr>Arial</vt:lpstr>
      <vt:lpstr>Calibri</vt:lpstr>
      <vt:lpstr>Helvetica Neue</vt:lpstr>
      <vt:lpstr>Segoe UI</vt:lpstr>
      <vt:lpstr>Tenorite</vt:lpstr>
      <vt:lpstr>Tenorite Regular</vt:lpstr>
      <vt:lpstr>Wingdings</vt:lpstr>
      <vt:lpstr>Cover_Slides</vt:lpstr>
      <vt:lpstr>Blank_Prep_Slides</vt:lpstr>
      <vt:lpstr>Blank_withLogo_White</vt:lpstr>
      <vt:lpstr>Agenda_Slides</vt:lpstr>
      <vt:lpstr>Divider_Slides</vt:lpstr>
      <vt:lpstr>Multi-Content_Arc_Slides</vt:lpstr>
      <vt:lpstr>Process_Slides</vt:lpstr>
      <vt:lpstr>Arc_Slides</vt:lpstr>
      <vt:lpstr>Photo_Background_Slides</vt:lpstr>
      <vt:lpstr>1_Blank_Prep_Slides</vt:lpstr>
      <vt:lpstr>Technology Enablement. Empowering People, Transforming Experience.</vt:lpstr>
      <vt:lpstr>Commodore 64 - Introduced 1982 The press predicted a revolution (with a different outcome) </vt:lpstr>
      <vt:lpstr>Acknowledging the past - Predicting the future</vt:lpstr>
      <vt:lpstr>PowerPoint Presentation</vt:lpstr>
      <vt:lpstr>PowerPoint Presentation</vt:lpstr>
      <vt:lpstr>PowerPoint Presentation</vt:lpstr>
      <vt:lpstr>PowerPoint Presentation</vt:lpstr>
      <vt:lpstr>iAspire: Technology to empower employees </vt:lpstr>
      <vt:lpstr>PowerPoint Presentation</vt:lpstr>
      <vt:lpstr>We are at an exceptional moment in history.   Technology is relieving us from repetitive tasks, unlocking creative roles, and enabling a richer, more innovative future.   But it’s also a journey where we don’t have all the answers - and that’s okay. </vt:lpstr>
      <vt:lpstr>Support our colleagues in embracing new capabilities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Max Eggenberger</dc:creator>
  <cp:keywords/>
  <dc:description/>
  <cp:lastModifiedBy>Max Eggenberger</cp:lastModifiedBy>
  <cp:revision>3</cp:revision>
  <dcterms:modified xsi:type="dcterms:W3CDTF">2025-03-12T13:28:09Z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0x0101008A12F8E237B9B342B089082960462CBF</vt:lpwstr>
  </property>
  <property fmtid="{D5CDD505-2E9C-101B-9397-08002B2CF9AE}" pid="3" name="MediaServiceImageTags">
    <vt:lpwstr/>
  </property>
  <property fmtid="{D5CDD505-2E9C-101B-9397-08002B2CF9AE}" pid="4" name="MSIP_Label_ce7ded32-6a8c-48b8-8009-ebf9a4e0e083_Enabled">
    <vt:lpwstr>true</vt:lpwstr>
  </property>
  <property fmtid="{D5CDD505-2E9C-101B-9397-08002B2CF9AE}" pid="5" name="MSIP_Label_ce7ded32-6a8c-48b8-8009-ebf9a4e0e083_SetDate">
    <vt:lpwstr>2024-11-03T18:04:27Z</vt:lpwstr>
  </property>
  <property fmtid="{D5CDD505-2E9C-101B-9397-08002B2CF9AE}" pid="6" name="MSIP_Label_ce7ded32-6a8c-48b8-8009-ebf9a4e0e083_Method">
    <vt:lpwstr>Privileged</vt:lpwstr>
  </property>
  <property fmtid="{D5CDD505-2E9C-101B-9397-08002B2CF9AE}" pid="7" name="MSIP_Label_ce7ded32-6a8c-48b8-8009-ebf9a4e0e083_Name">
    <vt:lpwstr>Public - Public</vt:lpwstr>
  </property>
  <property fmtid="{D5CDD505-2E9C-101B-9397-08002B2CF9AE}" pid="8" name="MSIP_Label_ce7ded32-6a8c-48b8-8009-ebf9a4e0e083_SiteId">
    <vt:lpwstr>258ac4e4-146a-411e-9dc8-79a9e12fd6da</vt:lpwstr>
  </property>
  <property fmtid="{D5CDD505-2E9C-101B-9397-08002B2CF9AE}" pid="9" name="MSIP_Label_ce7ded32-6a8c-48b8-8009-ebf9a4e0e083_ActionId">
    <vt:lpwstr>94604e3b-6d8e-4eba-b92d-0c7df04c789f</vt:lpwstr>
  </property>
  <property fmtid="{D5CDD505-2E9C-101B-9397-08002B2CF9AE}" pid="10" name="MSIP_Label_ce7ded32-6a8c-48b8-8009-ebf9a4e0e083_ContentBits">
    <vt:lpwstr>2</vt:lpwstr>
  </property>
  <property fmtid="{D5CDD505-2E9C-101B-9397-08002B2CF9AE}" pid="11" name="ClassificationContentMarkingFooterLocations">
    <vt:lpwstr>Cover_Slides:3\Blank_Prep_Slides:6\Blank_withLogo_White:3\Agenda_Slides:3\Divider_Slides:3\Multi-Content_Arc_Slides:3\Process_Slides:3\Arc_Slides:3\Photo_Background_Slides:3</vt:lpwstr>
  </property>
  <property fmtid="{D5CDD505-2E9C-101B-9397-08002B2CF9AE}" pid="12" name="ClassificationContentMarkingFooterText">
    <vt:lpwstr>Public</vt:lpwstr>
  </property>
</Properties>
</file>